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7" r:id="rId10"/>
    <p:sldId id="268" r:id="rId11"/>
    <p:sldId id="265" r:id="rId12"/>
    <p:sldId id="266" r:id="rId13"/>
    <p:sldId id="273" r:id="rId14"/>
    <p:sldId id="274" r:id="rId15"/>
    <p:sldId id="275" r:id="rId16"/>
    <p:sldId id="276" r:id="rId17"/>
    <p:sldId id="270" r:id="rId18"/>
    <p:sldId id="26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53D4E9-2513-491D-BEEB-8746A2C2129A}" v="35" dt="2022-12-05T02:47:51.259"/>
    <p1510:client id="{B3937E15-E995-43F6-9096-FA38735BCA1E}" v="84" dt="2022-12-05T04:28:13.0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61181" autoAdjust="0"/>
  </p:normalViewPr>
  <p:slideViewPr>
    <p:cSldViewPr snapToGrid="0">
      <p:cViewPr varScale="1">
        <p:scale>
          <a:sx n="97" d="100"/>
          <a:sy n="97" d="100"/>
        </p:scale>
        <p:origin x="27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기원" userId="9dbb6987-a0c0-4e83-b68f-7761f634ed1d" providerId="ADAL" clId="{B3937E15-E995-43F6-9096-FA38735BCA1E}"/>
    <pc:docChg chg="custSel modSld">
      <pc:chgData name="김기원" userId="9dbb6987-a0c0-4e83-b68f-7761f634ed1d" providerId="ADAL" clId="{B3937E15-E995-43F6-9096-FA38735BCA1E}" dt="2022-12-05T04:28:13.012" v="735"/>
      <pc:docMkLst>
        <pc:docMk/>
      </pc:docMkLst>
      <pc:sldChg chg="addSp delSp modSp mod modTransition delAnim modAnim">
        <pc:chgData name="김기원" userId="9dbb6987-a0c0-4e83-b68f-7761f634ed1d" providerId="ADAL" clId="{B3937E15-E995-43F6-9096-FA38735BCA1E}" dt="2022-12-05T04:20:35.148" v="716"/>
        <pc:sldMkLst>
          <pc:docMk/>
          <pc:sldMk cId="1288572834" sldId="256"/>
        </pc:sldMkLst>
        <pc:picChg chg="add del mod">
          <ac:chgData name="김기원" userId="9dbb6987-a0c0-4e83-b68f-7761f634ed1d" providerId="ADAL" clId="{B3937E15-E995-43F6-9096-FA38735BCA1E}" dt="2022-12-05T03:56:35.589" v="348"/>
          <ac:picMkLst>
            <pc:docMk/>
            <pc:sldMk cId="1288572834" sldId="256"/>
            <ac:picMk id="6" creationId="{375FFD16-04F8-06D5-8AEB-EF4C17BC013C}"/>
          </ac:picMkLst>
        </pc:picChg>
        <pc:picChg chg="add del mod">
          <ac:chgData name="김기원" userId="9dbb6987-a0c0-4e83-b68f-7761f634ed1d" providerId="ADAL" clId="{B3937E15-E995-43F6-9096-FA38735BCA1E}" dt="2022-12-05T03:57:21.022" v="349"/>
          <ac:picMkLst>
            <pc:docMk/>
            <pc:sldMk cId="1288572834" sldId="256"/>
            <ac:picMk id="13" creationId="{2F5727D2-CB84-165F-F30F-07F8DC25C4B9}"/>
          </ac:picMkLst>
        </pc:picChg>
        <pc:picChg chg="add del mod">
          <ac:chgData name="김기원" userId="9dbb6987-a0c0-4e83-b68f-7761f634ed1d" providerId="ADAL" clId="{B3937E15-E995-43F6-9096-FA38735BCA1E}" dt="2022-12-05T03:58:54.199" v="364"/>
          <ac:picMkLst>
            <pc:docMk/>
            <pc:sldMk cId="1288572834" sldId="256"/>
            <ac:picMk id="14" creationId="{A3442FBC-4E51-B5E2-5160-B118F58D5A74}"/>
          </ac:picMkLst>
        </pc:picChg>
        <pc:picChg chg="add del mod ord">
          <ac:chgData name="김기원" userId="9dbb6987-a0c0-4e83-b68f-7761f634ed1d" providerId="ADAL" clId="{B3937E15-E995-43F6-9096-FA38735BCA1E}" dt="2022-12-05T03:59:12.184" v="365"/>
          <ac:picMkLst>
            <pc:docMk/>
            <pc:sldMk cId="1288572834" sldId="256"/>
            <ac:picMk id="16" creationId="{6DA847B8-A244-70CF-7028-5A77ADC60E15}"/>
          </ac:picMkLst>
        </pc:picChg>
        <pc:picChg chg="add del mod">
          <ac:chgData name="김기원" userId="9dbb6987-a0c0-4e83-b68f-7761f634ed1d" providerId="ADAL" clId="{B3937E15-E995-43F6-9096-FA38735BCA1E}" dt="2022-12-05T03:59:15.165" v="368"/>
          <ac:picMkLst>
            <pc:docMk/>
            <pc:sldMk cId="1288572834" sldId="256"/>
            <ac:picMk id="17" creationId="{42026FD8-8B60-EE90-205F-85EFCBB39AB3}"/>
          </ac:picMkLst>
        </pc:picChg>
        <pc:picChg chg="add del mod ord">
          <ac:chgData name="김기원" userId="9dbb6987-a0c0-4e83-b68f-7761f634ed1d" providerId="ADAL" clId="{B3937E15-E995-43F6-9096-FA38735BCA1E}" dt="2022-12-05T03:59:21.779" v="369"/>
          <ac:picMkLst>
            <pc:docMk/>
            <pc:sldMk cId="1288572834" sldId="256"/>
            <ac:picMk id="19" creationId="{8C3BC827-9C4D-FAA8-9114-FB6DB31090D1}"/>
          </ac:picMkLst>
        </pc:picChg>
        <pc:picChg chg="add del mod">
          <ac:chgData name="김기원" userId="9dbb6987-a0c0-4e83-b68f-7761f634ed1d" providerId="ADAL" clId="{B3937E15-E995-43F6-9096-FA38735BCA1E}" dt="2022-12-05T04:03:51.021" v="370" actId="478"/>
          <ac:picMkLst>
            <pc:docMk/>
            <pc:sldMk cId="1288572834" sldId="256"/>
            <ac:picMk id="20" creationId="{9E3A0E9E-6E72-F51A-9E03-8A6B122E03F2}"/>
          </ac:picMkLst>
        </pc:picChg>
        <pc:picChg chg="add del mod">
          <ac:chgData name="김기원" userId="9dbb6987-a0c0-4e83-b68f-7761f634ed1d" providerId="ADAL" clId="{B3937E15-E995-43F6-9096-FA38735BCA1E}" dt="2022-12-05T04:20:35.148" v="716"/>
          <ac:picMkLst>
            <pc:docMk/>
            <pc:sldMk cId="1288572834" sldId="256"/>
            <ac:picMk id="28" creationId="{B2FA5767-69A3-5815-469A-9C38B0A011AA}"/>
          </ac:picMkLst>
        </pc:picChg>
        <pc:picChg chg="add mod">
          <ac:chgData name="김기원" userId="9dbb6987-a0c0-4e83-b68f-7761f634ed1d" providerId="ADAL" clId="{B3937E15-E995-43F6-9096-FA38735BCA1E}" dt="2022-12-05T04:20:35.148" v="716"/>
          <ac:picMkLst>
            <pc:docMk/>
            <pc:sldMk cId="1288572834" sldId="256"/>
            <ac:picMk id="29" creationId="{6B66A37A-508B-543F-85C7-40C5C3AAF3F6}"/>
          </ac:picMkLst>
        </pc:picChg>
      </pc:sldChg>
      <pc:sldChg chg="addSp delSp modSp mod modTransition modAnim">
        <pc:chgData name="김기원" userId="9dbb6987-a0c0-4e83-b68f-7761f634ed1d" providerId="ADAL" clId="{B3937E15-E995-43F6-9096-FA38735BCA1E}" dt="2022-12-05T04:20:35.148" v="716"/>
        <pc:sldMkLst>
          <pc:docMk/>
          <pc:sldMk cId="2703952065" sldId="257"/>
        </pc:sldMkLst>
        <pc:spChg chg="mod">
          <ac:chgData name="김기원" userId="9dbb6987-a0c0-4e83-b68f-7761f634ed1d" providerId="ADAL" clId="{B3937E15-E995-43F6-9096-FA38735BCA1E}" dt="2022-12-05T03:37:04.861" v="225" actId="20577"/>
          <ac:spMkLst>
            <pc:docMk/>
            <pc:sldMk cId="2703952065" sldId="257"/>
            <ac:spMk id="12" creationId="{8E9506C5-E924-DA1C-F2CC-6C620B9B7F7B}"/>
          </ac:spMkLst>
        </pc:spChg>
        <pc:picChg chg="add del mod">
          <ac:chgData name="김기원" userId="9dbb6987-a0c0-4e83-b68f-7761f634ed1d" providerId="ADAL" clId="{B3937E15-E995-43F6-9096-FA38735BCA1E}" dt="2022-12-05T03:58:52.066" v="361"/>
          <ac:picMkLst>
            <pc:docMk/>
            <pc:sldMk cId="2703952065" sldId="257"/>
            <ac:picMk id="18" creationId="{143C4F29-E540-2B66-B2AC-F48B134167E9}"/>
          </ac:picMkLst>
        </pc:picChg>
        <pc:picChg chg="add del mod">
          <ac:chgData name="김기원" userId="9dbb6987-a0c0-4e83-b68f-7761f634ed1d" providerId="ADAL" clId="{B3937E15-E995-43F6-9096-FA38735BCA1E}" dt="2022-12-05T03:59:12.184" v="365"/>
          <ac:picMkLst>
            <pc:docMk/>
            <pc:sldMk cId="2703952065" sldId="257"/>
            <ac:picMk id="24" creationId="{91FEBDC3-5EA7-D6BA-D6CA-9FFEBAEADB67}"/>
          </ac:picMkLst>
        </pc:picChg>
        <pc:picChg chg="add del mod">
          <ac:chgData name="김기원" userId="9dbb6987-a0c0-4e83-b68f-7761f634ed1d" providerId="ADAL" clId="{B3937E15-E995-43F6-9096-FA38735BCA1E}" dt="2022-12-05T03:59:15.165" v="368"/>
          <ac:picMkLst>
            <pc:docMk/>
            <pc:sldMk cId="2703952065" sldId="257"/>
            <ac:picMk id="25" creationId="{79A0DAC3-A80E-8B89-1973-E76DD3E62167}"/>
          </ac:picMkLst>
        </pc:picChg>
        <pc:picChg chg="add del mod ord">
          <ac:chgData name="김기원" userId="9dbb6987-a0c0-4e83-b68f-7761f634ed1d" providerId="ADAL" clId="{B3937E15-E995-43F6-9096-FA38735BCA1E}" dt="2022-12-05T04:04:22.975" v="371" actId="478"/>
          <ac:picMkLst>
            <pc:docMk/>
            <pc:sldMk cId="2703952065" sldId="257"/>
            <ac:picMk id="29" creationId="{C8EADCDE-028B-FA4E-4689-213E8B2E66E9}"/>
          </ac:picMkLst>
        </pc:picChg>
        <pc:picChg chg="add mod">
          <ac:chgData name="김기원" userId="9dbb6987-a0c0-4e83-b68f-7761f634ed1d" providerId="ADAL" clId="{B3937E15-E995-43F6-9096-FA38735BCA1E}" dt="2022-12-05T04:20:35.148" v="716"/>
          <ac:picMkLst>
            <pc:docMk/>
            <pc:sldMk cId="2703952065" sldId="257"/>
            <ac:picMk id="34" creationId="{0518EBAB-9201-895D-0B3D-65832FE0B7E0}"/>
          </ac:picMkLst>
        </pc:picChg>
      </pc:sldChg>
      <pc:sldChg chg="addSp delSp modSp mod modTransition modAnim modNotesTx">
        <pc:chgData name="김기원" userId="9dbb6987-a0c0-4e83-b68f-7761f634ed1d" providerId="ADAL" clId="{B3937E15-E995-43F6-9096-FA38735BCA1E}" dt="2022-12-05T04:20:35.148" v="716"/>
        <pc:sldMkLst>
          <pc:docMk/>
          <pc:sldMk cId="1999409080" sldId="258"/>
        </pc:sldMkLst>
        <pc:picChg chg="add del mod">
          <ac:chgData name="김기원" userId="9dbb6987-a0c0-4e83-b68f-7761f634ed1d" providerId="ADAL" clId="{B3937E15-E995-43F6-9096-FA38735BCA1E}" dt="2022-12-05T03:57:24.137" v="351"/>
          <ac:picMkLst>
            <pc:docMk/>
            <pc:sldMk cId="1999409080" sldId="258"/>
            <ac:picMk id="15" creationId="{60F1AA8D-A045-B06B-DE83-3C2968D583B9}"/>
          </ac:picMkLst>
        </pc:picChg>
        <pc:picChg chg="add del mod">
          <ac:chgData name="김기원" userId="9dbb6987-a0c0-4e83-b68f-7761f634ed1d" providerId="ADAL" clId="{B3937E15-E995-43F6-9096-FA38735BCA1E}" dt="2022-12-05T03:57:38.211" v="352"/>
          <ac:picMkLst>
            <pc:docMk/>
            <pc:sldMk cId="1999409080" sldId="258"/>
            <ac:picMk id="17" creationId="{FD45A41D-8716-6DF7-A97F-2037E9559E82}"/>
          </ac:picMkLst>
        </pc:picChg>
        <pc:picChg chg="add del mod">
          <ac:chgData name="김기원" userId="9dbb6987-a0c0-4e83-b68f-7761f634ed1d" providerId="ADAL" clId="{B3937E15-E995-43F6-9096-FA38735BCA1E}" dt="2022-12-05T03:57:40.513" v="354"/>
          <ac:picMkLst>
            <pc:docMk/>
            <pc:sldMk cId="1999409080" sldId="258"/>
            <ac:picMk id="18" creationId="{993293F7-45EE-2BF9-B739-E2CA64D5C2F8}"/>
          </ac:picMkLst>
        </pc:picChg>
        <pc:picChg chg="add del mod ord">
          <ac:chgData name="김기원" userId="9dbb6987-a0c0-4e83-b68f-7761f634ed1d" providerId="ADAL" clId="{B3937E15-E995-43F6-9096-FA38735BCA1E}" dt="2022-12-05T03:57:57.778" v="355"/>
          <ac:picMkLst>
            <pc:docMk/>
            <pc:sldMk cId="1999409080" sldId="258"/>
            <ac:picMk id="21" creationId="{87DC4308-E91C-22F3-6B90-9370708EAFC1}"/>
          </ac:picMkLst>
        </pc:picChg>
        <pc:picChg chg="add del mod">
          <ac:chgData name="김기원" userId="9dbb6987-a0c0-4e83-b68f-7761f634ed1d" providerId="ADAL" clId="{B3937E15-E995-43F6-9096-FA38735BCA1E}" dt="2022-12-05T03:58:11.883" v="357"/>
          <ac:picMkLst>
            <pc:docMk/>
            <pc:sldMk cId="1999409080" sldId="258"/>
            <ac:picMk id="22" creationId="{9670D17F-914E-42CB-CC8E-6D52D5479979}"/>
          </ac:picMkLst>
        </pc:picChg>
        <pc:picChg chg="add del mod ord">
          <ac:chgData name="김기원" userId="9dbb6987-a0c0-4e83-b68f-7761f634ed1d" providerId="ADAL" clId="{B3937E15-E995-43F6-9096-FA38735BCA1E}" dt="2022-12-05T03:58:45.080" v="358"/>
          <ac:picMkLst>
            <pc:docMk/>
            <pc:sldMk cId="1999409080" sldId="258"/>
            <ac:picMk id="25" creationId="{3AF83DB5-BE52-693E-FCDD-FA8D70F1F0E3}"/>
          </ac:picMkLst>
        </pc:picChg>
        <pc:picChg chg="add del mod">
          <ac:chgData name="김기원" userId="9dbb6987-a0c0-4e83-b68f-7761f634ed1d" providerId="ADAL" clId="{B3937E15-E995-43F6-9096-FA38735BCA1E}" dt="2022-12-05T03:58:47.538" v="360"/>
          <ac:picMkLst>
            <pc:docMk/>
            <pc:sldMk cId="1999409080" sldId="258"/>
            <ac:picMk id="26" creationId="{F5F23B7A-EAC1-7FB5-B114-2C138D37D4D5}"/>
          </ac:picMkLst>
        </pc:picChg>
        <pc:picChg chg="add del mod ord">
          <ac:chgData name="김기원" userId="9dbb6987-a0c0-4e83-b68f-7761f634ed1d" providerId="ADAL" clId="{B3937E15-E995-43F6-9096-FA38735BCA1E}" dt="2022-12-05T04:20:35.148" v="716"/>
          <ac:picMkLst>
            <pc:docMk/>
            <pc:sldMk cId="1999409080" sldId="258"/>
            <ac:picMk id="28" creationId="{5C0F58CF-20A3-4434-FD46-153742141878}"/>
          </ac:picMkLst>
        </pc:picChg>
        <pc:picChg chg="add mod">
          <ac:chgData name="김기원" userId="9dbb6987-a0c0-4e83-b68f-7761f634ed1d" providerId="ADAL" clId="{B3937E15-E995-43F6-9096-FA38735BCA1E}" dt="2022-12-05T04:20:35.148" v="716"/>
          <ac:picMkLst>
            <pc:docMk/>
            <pc:sldMk cId="1999409080" sldId="258"/>
            <ac:picMk id="29" creationId="{4AA952C5-7991-2E22-02A7-CF026818420B}"/>
          </ac:picMkLst>
        </pc:picChg>
      </pc:sldChg>
      <pc:sldChg chg="addSp modSp modTransition modNotesTx">
        <pc:chgData name="김기원" userId="9dbb6987-a0c0-4e83-b68f-7761f634ed1d" providerId="ADAL" clId="{B3937E15-E995-43F6-9096-FA38735BCA1E}" dt="2022-12-05T04:20:35.148" v="716"/>
        <pc:sldMkLst>
          <pc:docMk/>
          <pc:sldMk cId="3677940846" sldId="259"/>
        </pc:sldMkLst>
        <pc:picChg chg="add mod">
          <ac:chgData name="김기원" userId="9dbb6987-a0c0-4e83-b68f-7761f634ed1d" providerId="ADAL" clId="{B3937E15-E995-43F6-9096-FA38735BCA1E}" dt="2022-12-05T04:20:35.148" v="716"/>
          <ac:picMkLst>
            <pc:docMk/>
            <pc:sldMk cId="3677940846" sldId="259"/>
            <ac:picMk id="32" creationId="{6C4DDBE6-349E-2742-86D3-8CEA6A85463B}"/>
          </ac:picMkLst>
        </pc:picChg>
      </pc:sldChg>
      <pc:sldChg chg="addSp delSp modSp mod modTransition modAnim modNotesTx">
        <pc:chgData name="김기원" userId="9dbb6987-a0c0-4e83-b68f-7761f634ed1d" providerId="ADAL" clId="{B3937E15-E995-43F6-9096-FA38735BCA1E}" dt="2022-12-05T04:28:13.012" v="735"/>
        <pc:sldMkLst>
          <pc:docMk/>
          <pc:sldMk cId="2226988216" sldId="261"/>
        </pc:sldMkLst>
        <pc:spChg chg="mod">
          <ac:chgData name="김기원" userId="9dbb6987-a0c0-4e83-b68f-7761f634ed1d" providerId="ADAL" clId="{B3937E15-E995-43F6-9096-FA38735BCA1E}" dt="2022-12-05T03:47:11.360" v="291" actId="20577"/>
          <ac:spMkLst>
            <pc:docMk/>
            <pc:sldMk cId="2226988216" sldId="261"/>
            <ac:spMk id="2" creationId="{AE8ECCF0-BA1D-8597-86F6-91E804298DED}"/>
          </ac:spMkLst>
        </pc:spChg>
        <pc:spChg chg="mod">
          <ac:chgData name="김기원" userId="9dbb6987-a0c0-4e83-b68f-7761f634ed1d" providerId="ADAL" clId="{B3937E15-E995-43F6-9096-FA38735BCA1E}" dt="2022-12-05T03:47:08.277" v="287" actId="20577"/>
          <ac:spMkLst>
            <pc:docMk/>
            <pc:sldMk cId="2226988216" sldId="261"/>
            <ac:spMk id="15" creationId="{39C19538-09DD-63F0-6780-C885BC6C27BA}"/>
          </ac:spMkLst>
        </pc:spChg>
        <pc:picChg chg="add del mod">
          <ac:chgData name="김기원" userId="9dbb6987-a0c0-4e83-b68f-7761f634ed1d" providerId="ADAL" clId="{B3937E15-E995-43F6-9096-FA38735BCA1E}" dt="2022-12-05T04:26:47.419" v="731"/>
          <ac:picMkLst>
            <pc:docMk/>
            <pc:sldMk cId="2226988216" sldId="261"/>
            <ac:picMk id="17" creationId="{B675EC56-16A0-2499-A158-6248C2C20743}"/>
          </ac:picMkLst>
        </pc:picChg>
        <pc:picChg chg="add del mod">
          <ac:chgData name="김기원" userId="9dbb6987-a0c0-4e83-b68f-7761f634ed1d" providerId="ADAL" clId="{B3937E15-E995-43F6-9096-FA38735BCA1E}" dt="2022-12-05T04:27:24.223" v="732"/>
          <ac:picMkLst>
            <pc:docMk/>
            <pc:sldMk cId="2226988216" sldId="261"/>
            <ac:picMk id="25" creationId="{5B4AFF93-B16D-C16D-CE0C-D03E029E6961}"/>
          </ac:picMkLst>
        </pc:picChg>
        <pc:picChg chg="add del mod">
          <ac:chgData name="김기원" userId="9dbb6987-a0c0-4e83-b68f-7761f634ed1d" providerId="ADAL" clId="{B3937E15-E995-43F6-9096-FA38735BCA1E}" dt="2022-12-05T04:27:25.522" v="734"/>
          <ac:picMkLst>
            <pc:docMk/>
            <pc:sldMk cId="2226988216" sldId="261"/>
            <ac:picMk id="26" creationId="{B5A04D19-E4FC-E96A-1CCC-6BA684AB8536}"/>
          </ac:picMkLst>
        </pc:picChg>
        <pc:picChg chg="add del mod ord">
          <ac:chgData name="김기원" userId="9dbb6987-a0c0-4e83-b68f-7761f634ed1d" providerId="ADAL" clId="{B3937E15-E995-43F6-9096-FA38735BCA1E}" dt="2022-12-05T04:28:13.012" v="735"/>
          <ac:picMkLst>
            <pc:docMk/>
            <pc:sldMk cId="2226988216" sldId="261"/>
            <ac:picMk id="28" creationId="{12F4AAF9-0859-877D-7EAE-62790A453C01}"/>
          </ac:picMkLst>
        </pc:picChg>
        <pc:picChg chg="add mod">
          <ac:chgData name="김기원" userId="9dbb6987-a0c0-4e83-b68f-7761f634ed1d" providerId="ADAL" clId="{B3937E15-E995-43F6-9096-FA38735BCA1E}" dt="2022-12-05T04:28:13.012" v="735"/>
          <ac:picMkLst>
            <pc:docMk/>
            <pc:sldMk cId="2226988216" sldId="261"/>
            <ac:picMk id="29" creationId="{C9996254-7DF1-322F-7BD3-7520037651B8}"/>
          </ac:picMkLst>
        </pc:picChg>
      </pc:sldChg>
      <pc:sldChg chg="addSp modSp mod modTransition modNotesTx">
        <pc:chgData name="김기원" userId="9dbb6987-a0c0-4e83-b68f-7761f634ed1d" providerId="ADAL" clId="{B3937E15-E995-43F6-9096-FA38735BCA1E}" dt="2022-12-05T04:20:35.148" v="716"/>
        <pc:sldMkLst>
          <pc:docMk/>
          <pc:sldMk cId="2994525850" sldId="262"/>
        </pc:sldMkLst>
        <pc:spChg chg="mod">
          <ac:chgData name="김기원" userId="9dbb6987-a0c0-4e83-b68f-7761f634ed1d" providerId="ADAL" clId="{B3937E15-E995-43F6-9096-FA38735BCA1E}" dt="2022-12-05T02:56:24.657" v="1" actId="20577"/>
          <ac:spMkLst>
            <pc:docMk/>
            <pc:sldMk cId="2994525850" sldId="262"/>
            <ac:spMk id="5" creationId="{E3CB7321-3E9E-3E20-C64F-9A0FCB397F4E}"/>
          </ac:spMkLst>
        </pc:spChg>
        <pc:spChg chg="mod">
          <ac:chgData name="김기원" userId="9dbb6987-a0c0-4e83-b68f-7761f634ed1d" providerId="ADAL" clId="{B3937E15-E995-43F6-9096-FA38735BCA1E}" dt="2022-12-05T03:47:18.413" v="295" actId="20577"/>
          <ac:spMkLst>
            <pc:docMk/>
            <pc:sldMk cId="2994525850" sldId="262"/>
            <ac:spMk id="10" creationId="{000F0482-CBB2-1AA7-5F94-8D099C2B09E1}"/>
          </ac:spMkLst>
        </pc:spChg>
        <pc:picChg chg="add mod">
          <ac:chgData name="김기원" userId="9dbb6987-a0c0-4e83-b68f-7761f634ed1d" providerId="ADAL" clId="{B3937E15-E995-43F6-9096-FA38735BCA1E}" dt="2022-12-05T04:20:35.148" v="716"/>
          <ac:picMkLst>
            <pc:docMk/>
            <pc:sldMk cId="2994525850" sldId="262"/>
            <ac:picMk id="15" creationId="{360093CD-EAB5-B76B-57D8-131211A1635A}"/>
          </ac:picMkLst>
        </pc:picChg>
      </pc:sldChg>
      <pc:sldChg chg="addSp modSp modTransition modNotesTx">
        <pc:chgData name="김기원" userId="9dbb6987-a0c0-4e83-b68f-7761f634ed1d" providerId="ADAL" clId="{B3937E15-E995-43F6-9096-FA38735BCA1E}" dt="2022-12-05T04:20:35.148" v="716"/>
        <pc:sldMkLst>
          <pc:docMk/>
          <pc:sldMk cId="2228590609" sldId="263"/>
        </pc:sldMkLst>
        <pc:picChg chg="add mod">
          <ac:chgData name="김기원" userId="9dbb6987-a0c0-4e83-b68f-7761f634ed1d" providerId="ADAL" clId="{B3937E15-E995-43F6-9096-FA38735BCA1E}" dt="2022-12-05T04:20:35.148" v="716"/>
          <ac:picMkLst>
            <pc:docMk/>
            <pc:sldMk cId="2228590609" sldId="263"/>
            <ac:picMk id="19" creationId="{CF377380-B50F-C2AF-D23E-8044F2D18486}"/>
          </ac:picMkLst>
        </pc:picChg>
      </pc:sldChg>
      <pc:sldChg chg="addSp modSp modTransition modNotesTx">
        <pc:chgData name="김기원" userId="9dbb6987-a0c0-4e83-b68f-7761f634ed1d" providerId="ADAL" clId="{B3937E15-E995-43F6-9096-FA38735BCA1E}" dt="2022-12-05T04:20:35.148" v="716"/>
        <pc:sldMkLst>
          <pc:docMk/>
          <pc:sldMk cId="919990676" sldId="264"/>
        </pc:sldMkLst>
        <pc:picChg chg="add mod">
          <ac:chgData name="김기원" userId="9dbb6987-a0c0-4e83-b68f-7761f634ed1d" providerId="ADAL" clId="{B3937E15-E995-43F6-9096-FA38735BCA1E}" dt="2022-12-05T04:20:35.148" v="716"/>
          <ac:picMkLst>
            <pc:docMk/>
            <pc:sldMk cId="919990676" sldId="264"/>
            <ac:picMk id="10" creationId="{804A64C1-A0E7-D513-A88D-107ABD4A69F8}"/>
          </ac:picMkLst>
        </pc:picChg>
      </pc:sldChg>
      <pc:sldChg chg="addSp modSp modTransition modNotesTx">
        <pc:chgData name="김기원" userId="9dbb6987-a0c0-4e83-b68f-7761f634ed1d" providerId="ADAL" clId="{B3937E15-E995-43F6-9096-FA38735BCA1E}" dt="2022-12-05T04:20:35.148" v="716"/>
        <pc:sldMkLst>
          <pc:docMk/>
          <pc:sldMk cId="1244763148" sldId="265"/>
        </pc:sldMkLst>
        <pc:picChg chg="add mod">
          <ac:chgData name="김기원" userId="9dbb6987-a0c0-4e83-b68f-7761f634ed1d" providerId="ADAL" clId="{B3937E15-E995-43F6-9096-FA38735BCA1E}" dt="2022-12-05T04:20:35.148" v="716"/>
          <ac:picMkLst>
            <pc:docMk/>
            <pc:sldMk cId="1244763148" sldId="265"/>
            <ac:picMk id="5" creationId="{80BAE6B1-F55B-7877-7F15-D5FB930AEFBE}"/>
          </ac:picMkLst>
        </pc:picChg>
      </pc:sldChg>
      <pc:sldChg chg="addSp modSp mod modTransition modNotesTx">
        <pc:chgData name="김기원" userId="9dbb6987-a0c0-4e83-b68f-7761f634ed1d" providerId="ADAL" clId="{B3937E15-E995-43F6-9096-FA38735BCA1E}" dt="2022-12-05T04:20:35.148" v="716"/>
        <pc:sldMkLst>
          <pc:docMk/>
          <pc:sldMk cId="1825567903" sldId="266"/>
        </pc:sldMkLst>
        <pc:spChg chg="add mod">
          <ac:chgData name="김기원" userId="9dbb6987-a0c0-4e83-b68f-7761f634ed1d" providerId="ADAL" clId="{B3937E15-E995-43F6-9096-FA38735BCA1E}" dt="2022-12-05T03:31:36.047" v="121" actId="20577"/>
          <ac:spMkLst>
            <pc:docMk/>
            <pc:sldMk cId="1825567903" sldId="266"/>
            <ac:spMk id="2" creationId="{5549CD0D-9102-BF27-7582-EFED155DED87}"/>
          </ac:spMkLst>
        </pc:spChg>
        <pc:spChg chg="add mod">
          <ac:chgData name="김기원" userId="9dbb6987-a0c0-4e83-b68f-7761f634ed1d" providerId="ADAL" clId="{B3937E15-E995-43F6-9096-FA38735BCA1E}" dt="2022-12-05T03:31:55.619" v="143" actId="14100"/>
          <ac:spMkLst>
            <pc:docMk/>
            <pc:sldMk cId="1825567903" sldId="266"/>
            <ac:spMk id="4" creationId="{A7DC51C2-754E-F67C-0FC3-EC7BF82C7DC8}"/>
          </ac:spMkLst>
        </pc:spChg>
        <pc:spChg chg="add mod">
          <ac:chgData name="김기원" userId="9dbb6987-a0c0-4e83-b68f-7761f634ed1d" providerId="ADAL" clId="{B3937E15-E995-43F6-9096-FA38735BCA1E}" dt="2022-12-05T03:32:19.484" v="153" actId="20577"/>
          <ac:spMkLst>
            <pc:docMk/>
            <pc:sldMk cId="1825567903" sldId="266"/>
            <ac:spMk id="5" creationId="{3EDBA505-19B5-4F3D-2A9B-F62390114F13}"/>
          </ac:spMkLst>
        </pc:spChg>
        <pc:picChg chg="add mod">
          <ac:chgData name="김기원" userId="9dbb6987-a0c0-4e83-b68f-7761f634ed1d" providerId="ADAL" clId="{B3937E15-E995-43F6-9096-FA38735BCA1E}" dt="2022-12-05T04:20:35.148" v="716"/>
          <ac:picMkLst>
            <pc:docMk/>
            <pc:sldMk cId="1825567903" sldId="266"/>
            <ac:picMk id="11" creationId="{F2BBDBFF-D239-0CE2-6A48-E05009161DE0}"/>
          </ac:picMkLst>
        </pc:picChg>
      </pc:sldChg>
      <pc:sldChg chg="addSp modSp modTransition modNotesTx">
        <pc:chgData name="김기원" userId="9dbb6987-a0c0-4e83-b68f-7761f634ed1d" providerId="ADAL" clId="{B3937E15-E995-43F6-9096-FA38735BCA1E}" dt="2022-12-05T04:20:35.148" v="716"/>
        <pc:sldMkLst>
          <pc:docMk/>
          <pc:sldMk cId="3860381418" sldId="267"/>
        </pc:sldMkLst>
        <pc:picChg chg="add mod">
          <ac:chgData name="김기원" userId="9dbb6987-a0c0-4e83-b68f-7761f634ed1d" providerId="ADAL" clId="{B3937E15-E995-43F6-9096-FA38735BCA1E}" dt="2022-12-05T04:20:35.148" v="716"/>
          <ac:picMkLst>
            <pc:docMk/>
            <pc:sldMk cId="3860381418" sldId="267"/>
            <ac:picMk id="5" creationId="{FB1D4E3A-65CF-5868-BF5D-FF7167AAB2ED}"/>
          </ac:picMkLst>
        </pc:picChg>
      </pc:sldChg>
      <pc:sldChg chg="addSp modSp modTransition modNotesTx">
        <pc:chgData name="김기원" userId="9dbb6987-a0c0-4e83-b68f-7761f634ed1d" providerId="ADAL" clId="{B3937E15-E995-43F6-9096-FA38735BCA1E}" dt="2022-12-05T04:20:35.148" v="716"/>
        <pc:sldMkLst>
          <pc:docMk/>
          <pc:sldMk cId="2135488949" sldId="268"/>
        </pc:sldMkLst>
        <pc:picChg chg="add mod">
          <ac:chgData name="김기원" userId="9dbb6987-a0c0-4e83-b68f-7761f634ed1d" providerId="ADAL" clId="{B3937E15-E995-43F6-9096-FA38735BCA1E}" dt="2022-12-05T04:20:35.148" v="716"/>
          <ac:picMkLst>
            <pc:docMk/>
            <pc:sldMk cId="2135488949" sldId="268"/>
            <ac:picMk id="3" creationId="{ED34D75B-AEFD-6D2E-52A9-F2286AFEE545}"/>
          </ac:picMkLst>
        </pc:picChg>
      </pc:sldChg>
      <pc:sldChg chg="addSp modSp modTransition modNotesTx">
        <pc:chgData name="김기원" userId="9dbb6987-a0c0-4e83-b68f-7761f634ed1d" providerId="ADAL" clId="{B3937E15-E995-43F6-9096-FA38735BCA1E}" dt="2022-12-05T04:24:27.146" v="729"/>
        <pc:sldMkLst>
          <pc:docMk/>
          <pc:sldMk cId="3855217272" sldId="269"/>
        </pc:sldMkLst>
        <pc:picChg chg="add mod">
          <ac:chgData name="김기원" userId="9dbb6987-a0c0-4e83-b68f-7761f634ed1d" providerId="ADAL" clId="{B3937E15-E995-43F6-9096-FA38735BCA1E}" dt="2022-12-05T04:24:27.146" v="729"/>
          <ac:picMkLst>
            <pc:docMk/>
            <pc:sldMk cId="3855217272" sldId="269"/>
            <ac:picMk id="7" creationId="{243D1F07-3E96-A03B-B003-7153E5CE454E}"/>
          </ac:picMkLst>
        </pc:picChg>
      </pc:sldChg>
      <pc:sldChg chg="addSp modSp modTransition modNotesTx">
        <pc:chgData name="김기원" userId="9dbb6987-a0c0-4e83-b68f-7761f634ed1d" providerId="ADAL" clId="{B3937E15-E995-43F6-9096-FA38735BCA1E}" dt="2022-12-05T04:24:27.146" v="729"/>
        <pc:sldMkLst>
          <pc:docMk/>
          <pc:sldMk cId="3952242618" sldId="270"/>
        </pc:sldMkLst>
        <pc:picChg chg="add mod">
          <ac:chgData name="김기원" userId="9dbb6987-a0c0-4e83-b68f-7761f634ed1d" providerId="ADAL" clId="{B3937E15-E995-43F6-9096-FA38735BCA1E}" dt="2022-12-05T04:24:27.146" v="729"/>
          <ac:picMkLst>
            <pc:docMk/>
            <pc:sldMk cId="3952242618" sldId="270"/>
            <ac:picMk id="7" creationId="{CF550540-7CBD-5003-E6BE-BF44E5D57D46}"/>
          </ac:picMkLst>
        </pc:picChg>
      </pc:sldChg>
      <pc:sldChg chg="addSp delSp modSp mod modTransition modAnim modNotesTx">
        <pc:chgData name="김기원" userId="9dbb6987-a0c0-4e83-b68f-7761f634ed1d" providerId="ADAL" clId="{B3937E15-E995-43F6-9096-FA38735BCA1E}" dt="2022-12-05T04:21:37.466" v="722"/>
        <pc:sldMkLst>
          <pc:docMk/>
          <pc:sldMk cId="3422148941" sldId="273"/>
        </pc:sldMkLst>
        <pc:picChg chg="add del mod">
          <ac:chgData name="김기원" userId="9dbb6987-a0c0-4e83-b68f-7761f634ed1d" providerId="ADAL" clId="{B3937E15-E995-43F6-9096-FA38735BCA1E}" dt="2022-12-05T04:20:42.423" v="718"/>
          <ac:picMkLst>
            <pc:docMk/>
            <pc:sldMk cId="3422148941" sldId="273"/>
            <ac:picMk id="7" creationId="{E88A901D-DFFC-1CB0-90D2-3F050D1A2931}"/>
          </ac:picMkLst>
        </pc:picChg>
        <pc:picChg chg="add del mod">
          <ac:chgData name="김기원" userId="9dbb6987-a0c0-4e83-b68f-7761f634ed1d" providerId="ADAL" clId="{B3937E15-E995-43F6-9096-FA38735BCA1E}" dt="2022-12-05T04:20:50.730" v="719"/>
          <ac:picMkLst>
            <pc:docMk/>
            <pc:sldMk cId="3422148941" sldId="273"/>
            <ac:picMk id="14" creationId="{5721E134-4BDD-68C2-8C62-EA1F540D106C}"/>
          </ac:picMkLst>
        </pc:picChg>
        <pc:picChg chg="add del mod">
          <ac:chgData name="김기원" userId="9dbb6987-a0c0-4e83-b68f-7761f634ed1d" providerId="ADAL" clId="{B3937E15-E995-43F6-9096-FA38735BCA1E}" dt="2022-12-05T04:20:52.127" v="721"/>
          <ac:picMkLst>
            <pc:docMk/>
            <pc:sldMk cId="3422148941" sldId="273"/>
            <ac:picMk id="15" creationId="{35728EF1-454A-8BEC-B790-033A963C173A}"/>
          </ac:picMkLst>
        </pc:picChg>
        <pc:picChg chg="add del mod ord">
          <ac:chgData name="김기원" userId="9dbb6987-a0c0-4e83-b68f-7761f634ed1d" providerId="ADAL" clId="{B3937E15-E995-43F6-9096-FA38735BCA1E}" dt="2022-12-05T04:21:37.466" v="722"/>
          <ac:picMkLst>
            <pc:docMk/>
            <pc:sldMk cId="3422148941" sldId="273"/>
            <ac:picMk id="19" creationId="{93D9F76F-E197-89BF-B75B-FFA61377F13E}"/>
          </ac:picMkLst>
        </pc:picChg>
        <pc:picChg chg="add mod">
          <ac:chgData name="김기원" userId="9dbb6987-a0c0-4e83-b68f-7761f634ed1d" providerId="ADAL" clId="{B3937E15-E995-43F6-9096-FA38735BCA1E}" dt="2022-12-05T04:21:37.466" v="722"/>
          <ac:picMkLst>
            <pc:docMk/>
            <pc:sldMk cId="3422148941" sldId="273"/>
            <ac:picMk id="20" creationId="{296061D1-D435-FEEA-67C3-C8A49E521721}"/>
          </ac:picMkLst>
        </pc:picChg>
      </pc:sldChg>
      <pc:sldChg chg="addSp delSp modSp mod modTransition modAnim modNotesTx">
        <pc:chgData name="김기원" userId="9dbb6987-a0c0-4e83-b68f-7761f634ed1d" providerId="ADAL" clId="{B3937E15-E995-43F6-9096-FA38735BCA1E}" dt="2022-12-05T04:21:55.857" v="725"/>
        <pc:sldMkLst>
          <pc:docMk/>
          <pc:sldMk cId="153299391" sldId="274"/>
        </pc:sldMkLst>
        <pc:spChg chg="add mod">
          <ac:chgData name="김기원" userId="9dbb6987-a0c0-4e83-b68f-7761f634ed1d" providerId="ADAL" clId="{B3937E15-E995-43F6-9096-FA38735BCA1E}" dt="2022-12-05T03:32:43.327" v="158" actId="1076"/>
          <ac:spMkLst>
            <pc:docMk/>
            <pc:sldMk cId="153299391" sldId="274"/>
            <ac:spMk id="3" creationId="{CC648D1A-3E9B-A26B-5886-8B94B128991C}"/>
          </ac:spMkLst>
        </pc:spChg>
        <pc:spChg chg="add mod">
          <ac:chgData name="김기원" userId="9dbb6987-a0c0-4e83-b68f-7761f634ed1d" providerId="ADAL" clId="{B3937E15-E995-43F6-9096-FA38735BCA1E}" dt="2022-12-05T03:33:37.632" v="171" actId="1076"/>
          <ac:spMkLst>
            <pc:docMk/>
            <pc:sldMk cId="153299391" sldId="274"/>
            <ac:spMk id="7" creationId="{210288E9-EE00-B472-0680-D6F4677EB158}"/>
          </ac:spMkLst>
        </pc:spChg>
        <pc:picChg chg="mod">
          <ac:chgData name="김기원" userId="9dbb6987-a0c0-4e83-b68f-7761f634ed1d" providerId="ADAL" clId="{B3937E15-E995-43F6-9096-FA38735BCA1E}" dt="2022-12-05T03:32:37.910" v="156" actId="1076"/>
          <ac:picMkLst>
            <pc:docMk/>
            <pc:sldMk cId="153299391" sldId="274"/>
            <ac:picMk id="4" creationId="{E1CFBFAE-C162-530F-61D6-B9FB01292873}"/>
          </ac:picMkLst>
        </pc:picChg>
        <pc:picChg chg="add mod">
          <ac:chgData name="김기원" userId="9dbb6987-a0c0-4e83-b68f-7761f634ed1d" providerId="ADAL" clId="{B3937E15-E995-43F6-9096-FA38735BCA1E}" dt="2022-12-05T03:33:26.983" v="168" actId="1076"/>
          <ac:picMkLst>
            <pc:docMk/>
            <pc:sldMk cId="153299391" sldId="274"/>
            <ac:picMk id="5" creationId="{0B866F6F-FC76-87FC-3618-0A2B4402D925}"/>
          </ac:picMkLst>
        </pc:picChg>
        <pc:picChg chg="mod">
          <ac:chgData name="김기원" userId="9dbb6987-a0c0-4e83-b68f-7761f634ed1d" providerId="ADAL" clId="{B3937E15-E995-43F6-9096-FA38735BCA1E}" dt="2022-12-05T03:32:38.944" v="157" actId="1076"/>
          <ac:picMkLst>
            <pc:docMk/>
            <pc:sldMk cId="153299391" sldId="274"/>
            <ac:picMk id="10" creationId="{99408196-EF56-5B13-C4CE-39D14F548DC5}"/>
          </ac:picMkLst>
        </pc:picChg>
        <pc:picChg chg="add del mod">
          <ac:chgData name="김기원" userId="9dbb6987-a0c0-4e83-b68f-7761f634ed1d" providerId="ADAL" clId="{B3937E15-E995-43F6-9096-FA38735BCA1E}" dt="2022-12-05T04:21:41.951" v="724"/>
          <ac:picMkLst>
            <pc:docMk/>
            <pc:sldMk cId="153299391" sldId="274"/>
            <ac:picMk id="12" creationId="{E8834D4A-FC0E-9DF8-06C5-919DFDF2662E}"/>
          </ac:picMkLst>
        </pc:picChg>
        <pc:picChg chg="add del mod">
          <ac:chgData name="김기원" userId="9dbb6987-a0c0-4e83-b68f-7761f634ed1d" providerId="ADAL" clId="{B3937E15-E995-43F6-9096-FA38735BCA1E}" dt="2022-12-05T04:21:55.857" v="725"/>
          <ac:picMkLst>
            <pc:docMk/>
            <pc:sldMk cId="153299391" sldId="274"/>
            <ac:picMk id="16" creationId="{9147CFB0-CD7B-B81D-446E-184DCD9B5C05}"/>
          </ac:picMkLst>
        </pc:picChg>
        <pc:picChg chg="add mod">
          <ac:chgData name="김기원" userId="9dbb6987-a0c0-4e83-b68f-7761f634ed1d" providerId="ADAL" clId="{B3937E15-E995-43F6-9096-FA38735BCA1E}" dt="2022-12-05T04:21:55.857" v="725"/>
          <ac:picMkLst>
            <pc:docMk/>
            <pc:sldMk cId="153299391" sldId="274"/>
            <ac:picMk id="17" creationId="{90E946C5-C246-A9B7-F0E2-A24F5743547D}"/>
          </ac:picMkLst>
        </pc:picChg>
      </pc:sldChg>
      <pc:sldChg chg="addSp delSp modSp mod modTransition modAnim modNotesTx">
        <pc:chgData name="김기원" userId="9dbb6987-a0c0-4e83-b68f-7761f634ed1d" providerId="ADAL" clId="{B3937E15-E995-43F6-9096-FA38735BCA1E}" dt="2022-12-05T04:22:45.196" v="728"/>
        <pc:sldMkLst>
          <pc:docMk/>
          <pc:sldMk cId="2596148917" sldId="275"/>
        </pc:sldMkLst>
        <pc:picChg chg="add del mod">
          <ac:chgData name="김기원" userId="9dbb6987-a0c0-4e83-b68f-7761f634ed1d" providerId="ADAL" clId="{B3937E15-E995-43F6-9096-FA38735BCA1E}" dt="2022-12-05T04:22:24.354" v="727"/>
          <ac:picMkLst>
            <pc:docMk/>
            <pc:sldMk cId="2596148917" sldId="275"/>
            <ac:picMk id="3" creationId="{E3929D0E-9ABB-7824-4767-1B94322FA30B}"/>
          </ac:picMkLst>
        </pc:picChg>
        <pc:picChg chg="add del mod">
          <ac:chgData name="김기원" userId="9dbb6987-a0c0-4e83-b68f-7761f634ed1d" providerId="ADAL" clId="{B3937E15-E995-43F6-9096-FA38735BCA1E}" dt="2022-12-05T04:22:45.196" v="728"/>
          <ac:picMkLst>
            <pc:docMk/>
            <pc:sldMk cId="2596148917" sldId="275"/>
            <ac:picMk id="14" creationId="{A18DD379-E303-B77C-36E5-7E65D52A82FE}"/>
          </ac:picMkLst>
        </pc:picChg>
        <pc:picChg chg="add mod">
          <ac:chgData name="김기원" userId="9dbb6987-a0c0-4e83-b68f-7761f634ed1d" providerId="ADAL" clId="{B3937E15-E995-43F6-9096-FA38735BCA1E}" dt="2022-12-05T04:22:45.196" v="728"/>
          <ac:picMkLst>
            <pc:docMk/>
            <pc:sldMk cId="2596148917" sldId="275"/>
            <ac:picMk id="16" creationId="{3B6DC456-EEC6-440E-5110-D2AC448D4C55}"/>
          </ac:picMkLst>
        </pc:picChg>
      </pc:sldChg>
      <pc:sldChg chg="addSp delSp modSp mod modTransition modNotesTx">
        <pc:chgData name="김기원" userId="9dbb6987-a0c0-4e83-b68f-7761f634ed1d" providerId="ADAL" clId="{B3937E15-E995-43F6-9096-FA38735BCA1E}" dt="2022-12-05T04:24:27.146" v="729"/>
        <pc:sldMkLst>
          <pc:docMk/>
          <pc:sldMk cId="2085838780" sldId="276"/>
        </pc:sldMkLst>
        <pc:spChg chg="mod">
          <ac:chgData name="김기원" userId="9dbb6987-a0c0-4e83-b68f-7761f634ed1d" providerId="ADAL" clId="{B3937E15-E995-43F6-9096-FA38735BCA1E}" dt="2022-12-05T03:22:55.514" v="3" actId="20577"/>
          <ac:spMkLst>
            <pc:docMk/>
            <pc:sldMk cId="2085838780" sldId="276"/>
            <ac:spMk id="2" creationId="{15A1B25F-5D3D-6008-0D04-907853979273}"/>
          </ac:spMkLst>
        </pc:spChg>
        <pc:spChg chg="add mod">
          <ac:chgData name="김기원" userId="9dbb6987-a0c0-4e83-b68f-7761f634ed1d" providerId="ADAL" clId="{B3937E15-E995-43F6-9096-FA38735BCA1E}" dt="2022-12-05T03:32:50.947" v="160" actId="1076"/>
          <ac:spMkLst>
            <pc:docMk/>
            <pc:sldMk cId="2085838780" sldId="276"/>
            <ac:spMk id="4" creationId="{CC618AFE-1164-B7DC-72CD-203BFE06BCBA}"/>
          </ac:spMkLst>
        </pc:spChg>
        <pc:spChg chg="add mod">
          <ac:chgData name="김기원" userId="9dbb6987-a0c0-4e83-b68f-7761f634ed1d" providerId="ADAL" clId="{B3937E15-E995-43F6-9096-FA38735BCA1E}" dt="2022-12-05T03:33:45.305" v="173" actId="1076"/>
          <ac:spMkLst>
            <pc:docMk/>
            <pc:sldMk cId="2085838780" sldId="276"/>
            <ac:spMk id="12" creationId="{95D3B1B3-B84A-5595-33E4-340A4CD6E29D}"/>
          </ac:spMkLst>
        </pc:spChg>
        <pc:picChg chg="add mod">
          <ac:chgData name="김기원" userId="9dbb6987-a0c0-4e83-b68f-7761f634ed1d" providerId="ADAL" clId="{B3937E15-E995-43F6-9096-FA38735BCA1E}" dt="2022-12-05T03:33:04.351" v="162" actId="1076"/>
          <ac:picMkLst>
            <pc:docMk/>
            <pc:sldMk cId="2085838780" sldId="276"/>
            <ac:picMk id="10" creationId="{28AD38ED-D57E-B1C1-CEAA-0F31838472E9}"/>
          </ac:picMkLst>
        </pc:picChg>
        <pc:picChg chg="add del mod">
          <ac:chgData name="김기원" userId="9dbb6987-a0c0-4e83-b68f-7761f634ed1d" providerId="ADAL" clId="{B3937E15-E995-43F6-9096-FA38735BCA1E}" dt="2022-12-05T03:33:20.521" v="166" actId="478"/>
          <ac:picMkLst>
            <pc:docMk/>
            <pc:sldMk cId="2085838780" sldId="276"/>
            <ac:picMk id="11" creationId="{08EE59F2-4BFD-10EE-E583-146B27DDBB14}"/>
          </ac:picMkLst>
        </pc:picChg>
        <pc:picChg chg="add mod">
          <ac:chgData name="김기원" userId="9dbb6987-a0c0-4e83-b68f-7761f634ed1d" providerId="ADAL" clId="{B3937E15-E995-43F6-9096-FA38735BCA1E}" dt="2022-12-05T04:24:27.146" v="729"/>
          <ac:picMkLst>
            <pc:docMk/>
            <pc:sldMk cId="2085838780" sldId="276"/>
            <ac:picMk id="18" creationId="{B5C3BD7F-09AC-3960-8D31-3AF7CCBC087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76158-456C-40C7-8E6F-4FAB0617929A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8FB6C-66A0-467C-8C27-F69A454585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931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8FB6C-66A0-467C-8C27-F69A4545852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967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첫번재</a:t>
            </a:r>
            <a:r>
              <a:rPr lang="ko-KR" altLang="en-US" dirty="0"/>
              <a:t> 모델 테스트입니다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첫번째 모델은 </a:t>
            </a:r>
            <a:r>
              <a:rPr lang="en-US" altLang="ko-KR" dirty="0"/>
              <a:t>Base </a:t>
            </a:r>
            <a:r>
              <a:rPr lang="ko-KR" altLang="en-US" dirty="0"/>
              <a:t>라인으로 </a:t>
            </a:r>
            <a:r>
              <a:rPr lang="en-US" altLang="ko-KR" dirty="0"/>
              <a:t>hyper parameter</a:t>
            </a:r>
            <a:r>
              <a:rPr lang="ko-KR" altLang="en-US" dirty="0"/>
              <a:t>는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파라미터 설명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accuracy, loss</a:t>
            </a:r>
            <a:r>
              <a:rPr lang="ko-KR" altLang="en-US" dirty="0"/>
              <a:t>커브를 보시면 </a:t>
            </a:r>
          </a:p>
          <a:p>
            <a:r>
              <a:rPr lang="ko-KR" altLang="en-US" dirty="0"/>
              <a:t>학습이 잘 이루어 지고 있는 모습을 확인 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학습후</a:t>
            </a:r>
            <a:r>
              <a:rPr lang="ko-KR" altLang="en-US" dirty="0"/>
              <a:t> </a:t>
            </a:r>
            <a:r>
              <a:rPr lang="en-US" altLang="ko-KR" dirty="0"/>
              <a:t>test</a:t>
            </a:r>
            <a:r>
              <a:rPr lang="ko-KR" altLang="en-US" dirty="0"/>
              <a:t>셋으로 </a:t>
            </a:r>
            <a:r>
              <a:rPr lang="en-US" altLang="ko-KR" dirty="0"/>
              <a:t>evaluate</a:t>
            </a:r>
            <a:r>
              <a:rPr lang="ko-KR" altLang="en-US" dirty="0"/>
              <a:t>해본 결과 </a:t>
            </a:r>
            <a:r>
              <a:rPr lang="en-US" altLang="ko-KR" dirty="0"/>
              <a:t>0.958</a:t>
            </a:r>
            <a:r>
              <a:rPr lang="ko-KR" altLang="en-US" dirty="0"/>
              <a:t>의 결과가 나왔습니다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8FB6C-66A0-467C-8C27-F69A4545852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54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test set</a:t>
            </a:r>
            <a:r>
              <a:rPr lang="ko-KR" altLang="en-US" dirty="0"/>
              <a:t>의 </a:t>
            </a:r>
            <a:r>
              <a:rPr lang="en-US" altLang="ko-KR" dirty="0"/>
              <a:t>sample</a:t>
            </a:r>
            <a:r>
              <a:rPr lang="ko-KR" altLang="en-US" dirty="0"/>
              <a:t>을 확인 해 보면 </a:t>
            </a:r>
            <a:r>
              <a:rPr lang="en-US" altLang="ko-KR" dirty="0"/>
              <a:t>8</a:t>
            </a:r>
            <a:r>
              <a:rPr lang="ko-KR" altLang="en-US" dirty="0"/>
              <a:t>개의 </a:t>
            </a:r>
            <a:r>
              <a:rPr lang="ko-KR" altLang="en-US" dirty="0" err="1"/>
              <a:t>샘플중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개를 세그먼테이션 성공한 것을 확인 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8FB6C-66A0-467C-8C27-F69A4545852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602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baseline</a:t>
            </a:r>
            <a:r>
              <a:rPr lang="ko-KR" altLang="en-US" dirty="0"/>
              <a:t>에 데이터 </a:t>
            </a:r>
            <a:r>
              <a:rPr lang="ko-KR" altLang="en-US" dirty="0" err="1"/>
              <a:t>셔플을</a:t>
            </a:r>
            <a:r>
              <a:rPr lang="ko-KR" altLang="en-US" dirty="0"/>
              <a:t> 추가한 모델입니다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원래 미니 배치를 활용한 학습에서는 매 </a:t>
            </a:r>
            <a:r>
              <a:rPr lang="ko-KR" altLang="en-US" dirty="0" err="1"/>
              <a:t>에폭마다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ko-KR" altLang="en-US" dirty="0" err="1"/>
              <a:t>셔플하는것이</a:t>
            </a:r>
            <a:r>
              <a:rPr lang="ko-KR" altLang="en-US" dirty="0"/>
              <a:t> 원칙입니다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이번 </a:t>
            </a:r>
            <a:r>
              <a:rPr lang="en-US" altLang="ko-KR" dirty="0"/>
              <a:t>baseline</a:t>
            </a:r>
            <a:r>
              <a:rPr lang="ko-KR" altLang="en-US" dirty="0"/>
              <a:t>을 학습시키고 분석하는 도중 </a:t>
            </a:r>
            <a:r>
              <a:rPr lang="ko-KR" altLang="en-US" dirty="0" err="1"/>
              <a:t>셔플이</a:t>
            </a:r>
            <a:r>
              <a:rPr lang="ko-KR" altLang="en-US" dirty="0"/>
              <a:t> 진행되지 </a:t>
            </a:r>
            <a:r>
              <a:rPr lang="ko-KR" altLang="en-US" dirty="0" err="1"/>
              <a:t>않고있어</a:t>
            </a:r>
            <a:r>
              <a:rPr lang="ko-KR" altLang="en-US" dirty="0"/>
              <a:t> 추가하여 테스트 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다른 파라미터는 베이스라인과 동일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셔플을</a:t>
            </a:r>
            <a:r>
              <a:rPr lang="ko-KR" altLang="en-US" dirty="0"/>
              <a:t> 추가하자 </a:t>
            </a:r>
            <a:r>
              <a:rPr lang="en-US" altLang="ko-KR" dirty="0"/>
              <a:t>accuracy, loss </a:t>
            </a:r>
            <a:r>
              <a:rPr lang="ko-KR" altLang="en-US" dirty="0"/>
              <a:t>커브에서 값이 튀는 모습을 볼 수 있는데 이는 </a:t>
            </a:r>
            <a:r>
              <a:rPr lang="ko-KR" altLang="en-US" dirty="0" err="1"/>
              <a:t>셔플에</a:t>
            </a:r>
            <a:r>
              <a:rPr lang="ko-KR" altLang="en-US" dirty="0"/>
              <a:t> 의해 새로운 데이터 조합을 만나 튀는 것으로 생각됩니다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 </a:t>
            </a:r>
            <a:r>
              <a:rPr lang="en-US" altLang="ko-KR" dirty="0"/>
              <a:t>test </a:t>
            </a:r>
            <a:r>
              <a:rPr lang="ko-KR" altLang="en-US" dirty="0" err="1"/>
              <a:t>이벨류에이트에서</a:t>
            </a:r>
            <a:r>
              <a:rPr lang="ko-KR" altLang="en-US" dirty="0"/>
              <a:t> </a:t>
            </a:r>
            <a:r>
              <a:rPr lang="en-US" altLang="ko-KR" dirty="0"/>
              <a:t>0.9613</a:t>
            </a:r>
            <a:r>
              <a:rPr lang="ko-KR" altLang="en-US" dirty="0"/>
              <a:t>의 결과가 나왔습니다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8FB6C-66A0-467C-8C27-F69A4545852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218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sample </a:t>
            </a:r>
            <a:r>
              <a:rPr lang="ko-KR" altLang="en-US" dirty="0"/>
              <a:t>이미지를 확인해 본 결과 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개의 샘플 중 </a:t>
            </a:r>
            <a:r>
              <a:rPr lang="en-US" altLang="ko-KR" dirty="0"/>
              <a:t>7</a:t>
            </a:r>
            <a:r>
              <a:rPr lang="ko-KR" altLang="en-US" dirty="0"/>
              <a:t>개를 </a:t>
            </a:r>
            <a:r>
              <a:rPr lang="ko-KR" altLang="en-US" dirty="0" err="1"/>
              <a:t>세그먼</a:t>
            </a:r>
            <a:r>
              <a:rPr lang="ko-KR" altLang="en-US" dirty="0"/>
              <a:t> </a:t>
            </a:r>
            <a:r>
              <a:rPr lang="ko-KR" altLang="en-US" dirty="0" err="1"/>
              <a:t>테이션</a:t>
            </a:r>
            <a:r>
              <a:rPr lang="ko-KR" altLang="en-US" dirty="0"/>
              <a:t> 성공하였습니다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8FB6C-66A0-467C-8C27-F69A4545852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065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마지막은 </a:t>
            </a:r>
            <a:r>
              <a:rPr lang="ko-KR" altLang="en-US" dirty="0" err="1"/>
              <a:t>셔플을</a:t>
            </a:r>
            <a:r>
              <a:rPr lang="ko-KR" altLang="en-US" dirty="0"/>
              <a:t> 추가한 베이스 라인에서 배치사이즈를 두배 키운 모델입니다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배치 사이즈가 커진 만큼 그래프에서 튀는 부분이 조금 더 많아졌습니다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에뮬레이션 결과로 </a:t>
            </a:r>
            <a:r>
              <a:rPr lang="en-US" altLang="ko-KR" dirty="0"/>
              <a:t>0.953</a:t>
            </a:r>
            <a:r>
              <a:rPr lang="ko-KR" altLang="en-US" dirty="0"/>
              <a:t>의 결과가 나왔습니다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8FB6C-66A0-467C-8C27-F69A4545852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047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sample </a:t>
            </a:r>
            <a:r>
              <a:rPr lang="ko-KR" altLang="en-US" dirty="0"/>
              <a:t>이미지를 확인해 본 결과 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개의 샘플 중 </a:t>
            </a:r>
            <a:r>
              <a:rPr lang="en-US" altLang="ko-KR" dirty="0"/>
              <a:t>4</a:t>
            </a:r>
            <a:r>
              <a:rPr lang="ko-KR" altLang="en-US" dirty="0"/>
              <a:t>개를 </a:t>
            </a:r>
            <a:r>
              <a:rPr lang="ko-KR" altLang="en-US" dirty="0" err="1"/>
              <a:t>세그먼</a:t>
            </a:r>
            <a:r>
              <a:rPr lang="ko-KR" altLang="en-US" dirty="0"/>
              <a:t> </a:t>
            </a:r>
            <a:r>
              <a:rPr lang="ko-KR" altLang="en-US" dirty="0" err="1"/>
              <a:t>테이션</a:t>
            </a:r>
            <a:r>
              <a:rPr lang="ko-KR" altLang="en-US" dirty="0"/>
              <a:t> 성공하였습니다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8FB6C-66A0-467C-8C27-F69A4545852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9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세 모델의 결과를 정리한 표를 보면 베이스라인에 </a:t>
            </a:r>
            <a:r>
              <a:rPr lang="ko-KR" altLang="en-US" dirty="0" err="1"/>
              <a:t>셔플을</a:t>
            </a:r>
            <a:r>
              <a:rPr lang="ko-KR" altLang="en-US" dirty="0"/>
              <a:t> 추가한 모델</a:t>
            </a:r>
            <a:r>
              <a:rPr lang="en-US" altLang="ko-KR" dirty="0"/>
              <a:t>, </a:t>
            </a:r>
            <a:r>
              <a:rPr lang="ko-KR" altLang="en-US" dirty="0"/>
              <a:t>베이스라인모델</a:t>
            </a:r>
            <a:r>
              <a:rPr lang="en-US" altLang="ko-KR" dirty="0"/>
              <a:t>, </a:t>
            </a:r>
            <a:r>
              <a:rPr lang="ko-KR" altLang="en-US" dirty="0"/>
              <a:t>배치사이즈를 늘린 모델 순서로 </a:t>
            </a:r>
            <a:r>
              <a:rPr lang="en-US" altLang="ko-KR" dirty="0"/>
              <a:t>test </a:t>
            </a:r>
            <a:r>
              <a:rPr lang="ko-KR" altLang="en-US" dirty="0" err="1"/>
              <a:t>액큐러시가</a:t>
            </a:r>
            <a:r>
              <a:rPr lang="ko-KR" altLang="en-US" dirty="0"/>
              <a:t> 측정되었습니다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당연히 기존 모델보다 </a:t>
            </a:r>
            <a:r>
              <a:rPr lang="ko-KR" altLang="en-US" dirty="0" err="1"/>
              <a:t>셔플을</a:t>
            </a:r>
            <a:r>
              <a:rPr lang="ko-KR" altLang="en-US" dirty="0"/>
              <a:t> 추가한 모델이 더 좋은 결과가 나왔고 의외로 배치사이즈를 늘린 모델이 가장 </a:t>
            </a:r>
            <a:r>
              <a:rPr lang="ko-KR" altLang="en-US" dirty="0" err="1"/>
              <a:t>안좋은</a:t>
            </a:r>
            <a:r>
              <a:rPr lang="ko-KR" altLang="en-US" dirty="0"/>
              <a:t> 결과가 나왔습니다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bag of tricks</a:t>
            </a:r>
            <a:r>
              <a:rPr lang="ko-KR" altLang="en-US" dirty="0"/>
              <a:t>논문에서 소개된 리니어 스케일 </a:t>
            </a:r>
            <a:r>
              <a:rPr lang="ko-KR" altLang="en-US" dirty="0" err="1"/>
              <a:t>렐루</a:t>
            </a:r>
            <a:r>
              <a:rPr lang="ko-KR" altLang="en-US" dirty="0"/>
              <a:t> </a:t>
            </a:r>
            <a:r>
              <a:rPr lang="ko-KR" altLang="en-US" dirty="0" err="1"/>
              <a:t>기법에따라</a:t>
            </a:r>
            <a:r>
              <a:rPr lang="ko-KR" altLang="en-US" dirty="0"/>
              <a:t> 배치사이즈를 </a:t>
            </a:r>
            <a:r>
              <a:rPr lang="ko-KR" altLang="en-US" dirty="0" err="1"/>
              <a:t>늘렸을때</a:t>
            </a:r>
            <a:r>
              <a:rPr lang="ko-KR" altLang="en-US" dirty="0"/>
              <a:t> </a:t>
            </a:r>
            <a:r>
              <a:rPr lang="ko-KR" altLang="en-US" dirty="0" err="1"/>
              <a:t>러닝레이트도</a:t>
            </a:r>
            <a:r>
              <a:rPr lang="ko-KR" altLang="en-US" dirty="0"/>
              <a:t> 늘린다면 더 좋은 결과가 </a:t>
            </a:r>
            <a:r>
              <a:rPr lang="ko-KR" altLang="en-US" dirty="0" err="1"/>
              <a:t>나올것으로</a:t>
            </a:r>
            <a:r>
              <a:rPr lang="ko-KR" altLang="en-US" dirty="0"/>
              <a:t> 예상됩니다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원래 이미지 </a:t>
            </a:r>
            <a:r>
              <a:rPr lang="ko-KR" altLang="en-US" dirty="0" err="1"/>
              <a:t>어그먼테이션을</a:t>
            </a:r>
            <a:r>
              <a:rPr lang="ko-KR" altLang="en-US" dirty="0"/>
              <a:t> 적용하여 결과를 비교해보려 했지만 커스텀 </a:t>
            </a:r>
            <a:r>
              <a:rPr lang="ko-KR" altLang="en-US" dirty="0" err="1"/>
              <a:t>데이터셋에대한</a:t>
            </a:r>
            <a:r>
              <a:rPr lang="ko-KR" altLang="en-US" dirty="0"/>
              <a:t> 이해도가 부족해 구현하지는 못했습니다만 </a:t>
            </a:r>
            <a:r>
              <a:rPr lang="ko-KR" altLang="en-US" dirty="0" err="1"/>
              <a:t>어그먼테이션을</a:t>
            </a:r>
            <a:r>
              <a:rPr lang="ko-KR" altLang="en-US" dirty="0"/>
              <a:t> 구현하여 적용한다면 가장 좋은 결과가 </a:t>
            </a:r>
            <a:r>
              <a:rPr lang="ko-KR" altLang="en-US" dirty="0" err="1"/>
              <a:t>나올것으로</a:t>
            </a:r>
            <a:r>
              <a:rPr lang="ko-KR" altLang="en-US" dirty="0"/>
              <a:t> 생각됩니다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8FB6C-66A0-467C-8C27-F69A4545852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784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해당 프로젝트 활용 방안입니다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해당 프로젝트를 통해 점자블록 인식 정확도를 높여 시각장애인을 위한 어플이나 기타 기기에 활용할 수 있습니다</a:t>
            </a:r>
            <a:r>
              <a:rPr lang="en-US" altLang="ko-KR" dirty="0"/>
              <a:t>. </a:t>
            </a:r>
            <a:r>
              <a:rPr lang="ko-KR" altLang="en-US" dirty="0"/>
              <a:t>나아가 파손 정도를 확인하여 이를 개선할 수 있는 서비스를 개발하는 데에도 도움이 될 수 있으리라 기대할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8FB6C-66A0-467C-8C27-F69A4545852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72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프로젝트 개요입니다 </a:t>
            </a:r>
          </a:p>
          <a:p>
            <a:r>
              <a:rPr lang="ko-KR" altLang="en-US" dirty="0"/>
              <a:t>해당 주제를 택하게 된 이유로는 시각 장애인의 보행권을 보장하기 위해 필수적인 </a:t>
            </a:r>
            <a:endParaRPr lang="en-US" altLang="ko-KR" dirty="0"/>
          </a:p>
          <a:p>
            <a:r>
              <a:rPr lang="ko-KR" altLang="en-US" dirty="0"/>
              <a:t>인도의 점자블록들이 끊겨 있는 경우나</a:t>
            </a:r>
            <a:r>
              <a:rPr lang="en-US" altLang="ko-KR" dirty="0"/>
              <a:t>, </a:t>
            </a:r>
            <a:r>
              <a:rPr lang="ko-KR" altLang="en-US" dirty="0"/>
              <a:t>제대로 된 기능을 하지 못하는 경우들이 존재합니다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인도를 보행하며 얻은 데이터에서 점자블록에 집중하여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이를 </a:t>
            </a:r>
            <a:r>
              <a:rPr lang="en-US" altLang="ko-KR" dirty="0"/>
              <a:t>segmentation </a:t>
            </a:r>
            <a:r>
              <a:rPr lang="ko-KR" altLang="en-US" dirty="0"/>
              <a:t>하는 과정을 통해 이상 점자블록을 판별하고 </a:t>
            </a:r>
            <a:endParaRPr lang="en-US" altLang="ko-KR" dirty="0"/>
          </a:p>
          <a:p>
            <a:r>
              <a:rPr lang="ko-KR" altLang="en-US" dirty="0"/>
              <a:t>보행 가능 구역을 파악할 수 있는 모델을 얻어내는 것을 프로젝트의 목표로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8FB6C-66A0-467C-8C27-F69A4545852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936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데이터셋은 </a:t>
            </a:r>
            <a:r>
              <a:rPr lang="en-US" altLang="ko-KR" dirty="0"/>
              <a:t>ai hub</a:t>
            </a:r>
            <a:r>
              <a:rPr lang="ko-KR" altLang="en-US" dirty="0"/>
              <a:t>에서 제공되는 인도보행 영상 중 </a:t>
            </a:r>
            <a:endParaRPr lang="en-US" altLang="ko-KR" dirty="0"/>
          </a:p>
          <a:p>
            <a:r>
              <a:rPr lang="ko-KR" altLang="en-US" dirty="0"/>
              <a:t>노면의 상태를 </a:t>
            </a:r>
            <a:r>
              <a:rPr lang="ko-KR" altLang="en-US" dirty="0" err="1"/>
              <a:t>폴리곤</a:t>
            </a:r>
            <a:r>
              <a:rPr lang="ko-KR" altLang="en-US" dirty="0"/>
              <a:t> 형태로 </a:t>
            </a:r>
            <a:r>
              <a:rPr lang="ko-KR" altLang="en-US" dirty="0" err="1"/>
              <a:t>어노테이션하고</a:t>
            </a:r>
            <a:r>
              <a:rPr lang="ko-KR" altLang="en-US" dirty="0"/>
              <a:t> </a:t>
            </a:r>
            <a:r>
              <a:rPr lang="ko-KR" altLang="en-US" dirty="0" err="1"/>
              <a:t>마스킹한</a:t>
            </a:r>
            <a:r>
              <a:rPr lang="ko-KR" altLang="en-US" dirty="0"/>
              <a:t> 데이터인 </a:t>
            </a:r>
            <a:r>
              <a:rPr lang="en-US" altLang="ko-KR" dirty="0"/>
              <a:t>surface masking data</a:t>
            </a:r>
            <a:r>
              <a:rPr lang="ko-KR" altLang="en-US" dirty="0"/>
              <a:t>를 이용하였습니다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학습 모델로는 </a:t>
            </a:r>
            <a:r>
              <a:rPr lang="en-US" altLang="ko-KR" dirty="0"/>
              <a:t>semantic segmentation</a:t>
            </a:r>
            <a:r>
              <a:rPr lang="ko-KR" altLang="en-US" dirty="0"/>
              <a:t>에서 널리 사용되는 </a:t>
            </a:r>
            <a:r>
              <a:rPr lang="en-US" altLang="ko-KR" dirty="0"/>
              <a:t>U-Net</a:t>
            </a:r>
            <a:r>
              <a:rPr lang="ko-KR" altLang="en-US" dirty="0"/>
              <a:t>을 선정하였습니다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코랩에서</a:t>
            </a:r>
            <a:r>
              <a:rPr lang="ko-KR" altLang="en-US" dirty="0"/>
              <a:t> </a:t>
            </a:r>
            <a:r>
              <a:rPr lang="en-US" altLang="ko-KR" dirty="0" err="1"/>
              <a:t>tensorflow</a:t>
            </a:r>
            <a:r>
              <a:rPr lang="ko-KR" altLang="en-US" dirty="0"/>
              <a:t>와 </a:t>
            </a:r>
            <a:r>
              <a:rPr lang="en-US" altLang="ko-KR" dirty="0" err="1"/>
              <a:t>keras</a:t>
            </a:r>
            <a:r>
              <a:rPr lang="ko-KR" altLang="en-US" dirty="0"/>
              <a:t>를 이용하여 개발하였습니다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8FB6C-66A0-467C-8C27-F69A4545852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47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모델 분석입니다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저희가 사용한 </a:t>
            </a:r>
            <a:r>
              <a:rPr lang="en-US" altLang="ko-KR" dirty="0"/>
              <a:t>segmentation </a:t>
            </a:r>
            <a:r>
              <a:rPr lang="ko-KR" altLang="en-US" dirty="0"/>
              <a:t>모델은 </a:t>
            </a:r>
            <a:r>
              <a:rPr lang="en-US" altLang="ko-KR" dirty="0" err="1"/>
              <a:t>Unet</a:t>
            </a:r>
            <a:r>
              <a:rPr lang="ko-KR" altLang="en-US" dirty="0"/>
              <a:t>으로 </a:t>
            </a:r>
          </a:p>
          <a:p>
            <a:r>
              <a:rPr lang="en-US" altLang="ko-KR" dirty="0" err="1"/>
              <a:t>Unet</a:t>
            </a:r>
            <a:r>
              <a:rPr lang="ko-KR" altLang="en-US" dirty="0"/>
              <a:t>은 </a:t>
            </a:r>
            <a:r>
              <a:rPr lang="ko-KR" altLang="en-US" dirty="0" err="1"/>
              <a:t>바이오메디컬</a:t>
            </a:r>
            <a:r>
              <a:rPr lang="ko-KR" altLang="en-US" dirty="0"/>
              <a:t> 분야에서 </a:t>
            </a:r>
            <a:r>
              <a:rPr lang="en-US" altLang="ko-KR" dirty="0"/>
              <a:t>image segmentation</a:t>
            </a:r>
            <a:r>
              <a:rPr lang="ko-KR" altLang="en-US" dirty="0"/>
              <a:t>를 위해 만들어진 모델입니다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fcn</a:t>
            </a:r>
            <a:r>
              <a:rPr lang="ko-KR" altLang="en-US" dirty="0"/>
              <a:t>를 기반으로 이를  확장한 </a:t>
            </a:r>
            <a:r>
              <a:rPr lang="en-US" altLang="ko-KR" dirty="0"/>
              <a:t>end-to-end </a:t>
            </a:r>
            <a:r>
              <a:rPr lang="ko-KR" altLang="en-US" dirty="0"/>
              <a:t>모델로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구조가 </a:t>
            </a:r>
            <a:r>
              <a:rPr lang="en-US" altLang="ko-KR" dirty="0"/>
              <a:t>U</a:t>
            </a:r>
            <a:r>
              <a:rPr lang="ko-KR" altLang="en-US" dirty="0"/>
              <a:t>자 형태라서 </a:t>
            </a:r>
            <a:r>
              <a:rPr lang="en-US" altLang="ko-KR" dirty="0"/>
              <a:t>U-Net</a:t>
            </a:r>
            <a:r>
              <a:rPr lang="ko-KR" altLang="en-US" dirty="0"/>
              <a:t>이라는 명칭을 갖게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모델은 크게 두가지 부분으로 나누어지는데 </a:t>
            </a:r>
            <a:endParaRPr lang="en-US" altLang="ko-KR" dirty="0"/>
          </a:p>
          <a:p>
            <a:r>
              <a:rPr lang="ko-KR" altLang="en-US" dirty="0"/>
              <a:t>왼쪽의 </a:t>
            </a:r>
            <a:r>
              <a:rPr lang="en-US" altLang="ko-KR" dirty="0"/>
              <a:t>Contracting path</a:t>
            </a:r>
            <a:r>
              <a:rPr lang="ko-KR" altLang="en-US" dirty="0"/>
              <a:t>는 </a:t>
            </a:r>
            <a:endParaRPr lang="en-US" altLang="ko-KR" dirty="0"/>
          </a:p>
          <a:p>
            <a:r>
              <a:rPr lang="en-US" altLang="ko-KR" dirty="0"/>
              <a:t>convolution + </a:t>
            </a:r>
            <a:r>
              <a:rPr lang="en-US" altLang="ko-KR" dirty="0" err="1"/>
              <a:t>ReLU</a:t>
            </a:r>
            <a:r>
              <a:rPr lang="en-US" altLang="ko-KR" dirty="0"/>
              <a:t> + Pooling</a:t>
            </a:r>
            <a:r>
              <a:rPr lang="ko-KR" altLang="en-US" dirty="0"/>
              <a:t>을 통해 </a:t>
            </a:r>
            <a:endParaRPr lang="en-US" altLang="ko-KR" dirty="0"/>
          </a:p>
          <a:p>
            <a:r>
              <a:rPr lang="en-US" altLang="ko-KR" dirty="0"/>
              <a:t>input </a:t>
            </a:r>
            <a:r>
              <a:rPr lang="ko-KR" altLang="en-US" dirty="0"/>
              <a:t>이미지의 특징을 추출하는 작업을 거치고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오른쪽의 </a:t>
            </a:r>
            <a:r>
              <a:rPr lang="en-US" altLang="ko-KR" dirty="0"/>
              <a:t>Expanding path</a:t>
            </a:r>
            <a:r>
              <a:rPr lang="ko-KR" altLang="en-US" dirty="0"/>
              <a:t>는 </a:t>
            </a:r>
            <a:endParaRPr lang="en-US" altLang="ko-KR" dirty="0"/>
          </a:p>
          <a:p>
            <a:r>
              <a:rPr lang="en-US" altLang="ko-KR" dirty="0"/>
              <a:t>contracting path</a:t>
            </a:r>
            <a:r>
              <a:rPr lang="ko-KR" altLang="en-US" dirty="0"/>
              <a:t>의 </a:t>
            </a:r>
            <a:r>
              <a:rPr lang="en-US" altLang="ko-KR" dirty="0"/>
              <a:t>feature map</a:t>
            </a:r>
            <a:r>
              <a:rPr lang="ko-KR" altLang="en-US" dirty="0"/>
              <a:t>을 기반으로 </a:t>
            </a:r>
            <a:endParaRPr lang="en-US" altLang="ko-KR" dirty="0"/>
          </a:p>
          <a:p>
            <a:r>
              <a:rPr lang="en-US" altLang="ko-KR" dirty="0" err="1"/>
              <a:t>upsamping</a:t>
            </a:r>
            <a:r>
              <a:rPr lang="ko-KR" altLang="en-US" dirty="0"/>
              <a:t>을 거친 후 </a:t>
            </a:r>
          </a:p>
          <a:p>
            <a:r>
              <a:rPr lang="ko-KR" altLang="en-US" dirty="0"/>
              <a:t>이를 </a:t>
            </a:r>
            <a:r>
              <a:rPr lang="en-US" altLang="ko-KR" dirty="0"/>
              <a:t>contracting path</a:t>
            </a:r>
            <a:r>
              <a:rPr lang="ko-KR" altLang="en-US" dirty="0"/>
              <a:t>의 </a:t>
            </a:r>
            <a:r>
              <a:rPr lang="en-US" altLang="ko-KR" dirty="0"/>
              <a:t>feature map</a:t>
            </a:r>
            <a:r>
              <a:rPr lang="ko-KR" altLang="en-US" dirty="0"/>
              <a:t>과 결합하여 </a:t>
            </a:r>
            <a:r>
              <a:rPr lang="en-US" altLang="ko-KR" dirty="0"/>
              <a:t>convolution</a:t>
            </a:r>
            <a:r>
              <a:rPr lang="ko-KR" altLang="en-US" dirty="0"/>
              <a:t>을 진행합니다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8FB6C-66A0-467C-8C27-F69A4545852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312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Contracting path</a:t>
            </a:r>
            <a:r>
              <a:rPr lang="ko-KR" altLang="en-US" dirty="0"/>
              <a:t>에서는 </a:t>
            </a:r>
            <a:r>
              <a:rPr lang="en-US" altLang="ko-KR" dirty="0"/>
              <a:t>3x3 </a:t>
            </a:r>
            <a:r>
              <a:rPr lang="ko-KR" altLang="en-US" dirty="0" err="1"/>
              <a:t>컨볼루션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번과</a:t>
            </a:r>
            <a:r>
              <a:rPr lang="en-US" altLang="ko-KR" dirty="0"/>
              <a:t> max pooling</a:t>
            </a:r>
            <a:r>
              <a:rPr lang="ko-KR" altLang="en-US" dirty="0"/>
              <a:t>을 진행합니다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이때 </a:t>
            </a:r>
            <a:r>
              <a:rPr lang="en-US" altLang="ko-KR" dirty="0"/>
              <a:t>feature </a:t>
            </a:r>
            <a:r>
              <a:rPr lang="ko-KR" altLang="en-US" dirty="0"/>
              <a:t>크기는 절반이 되고 </a:t>
            </a:r>
            <a:r>
              <a:rPr lang="en-US" altLang="ko-KR" dirty="0" err="1"/>
              <a:t>channe</a:t>
            </a:r>
            <a:r>
              <a:rPr lang="ko-KR" altLang="en-US" dirty="0"/>
              <a:t>의 수는 </a:t>
            </a:r>
            <a:r>
              <a:rPr lang="en-US" altLang="ko-KR" dirty="0"/>
              <a:t>2</a:t>
            </a:r>
            <a:r>
              <a:rPr lang="ko-KR" altLang="en-US" dirty="0"/>
              <a:t>배가 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Activation</a:t>
            </a:r>
            <a:r>
              <a:rPr lang="ko-KR" altLang="en-US" dirty="0"/>
              <a:t>함수는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함수를 이용합니다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Expanding path</a:t>
            </a:r>
            <a:r>
              <a:rPr lang="ko-KR" altLang="en-US" dirty="0"/>
              <a:t>에서는 </a:t>
            </a:r>
            <a:r>
              <a:rPr lang="en-US" altLang="ko-KR" dirty="0"/>
              <a:t>2x2 up Sampling</a:t>
            </a:r>
            <a:r>
              <a:rPr lang="ko-KR" altLang="en-US" dirty="0"/>
              <a:t>으로 </a:t>
            </a:r>
            <a:endParaRPr lang="en-US" altLang="ko-KR" dirty="0"/>
          </a:p>
          <a:p>
            <a:r>
              <a:rPr lang="en-US" altLang="ko-KR" dirty="0"/>
              <a:t>Feature map </a:t>
            </a:r>
            <a:r>
              <a:rPr lang="ko-KR" altLang="en-US" dirty="0"/>
              <a:t>크기를 두배로 늘리고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contracting path</a:t>
            </a:r>
            <a:r>
              <a:rPr lang="ko-KR" altLang="en-US" dirty="0"/>
              <a:t>에서 같은 레벨의 </a:t>
            </a:r>
            <a:r>
              <a:rPr lang="en-US" altLang="ko-KR" dirty="0"/>
              <a:t>feature map</a:t>
            </a:r>
            <a:r>
              <a:rPr lang="ko-KR" altLang="en-US" dirty="0"/>
              <a:t>을</a:t>
            </a:r>
            <a:endParaRPr lang="en-US" altLang="ko-KR" dirty="0"/>
          </a:p>
          <a:p>
            <a:r>
              <a:rPr lang="ko-KR" altLang="en-US" dirty="0"/>
              <a:t>이어</a:t>
            </a:r>
            <a:r>
              <a:rPr lang="en-US" altLang="ko-KR" dirty="0"/>
              <a:t> </a:t>
            </a:r>
            <a:r>
              <a:rPr lang="ko-KR" altLang="en-US" dirty="0"/>
              <a:t>붙이는 과정인</a:t>
            </a:r>
            <a:endParaRPr lang="en-US" altLang="ko-KR" dirty="0"/>
          </a:p>
          <a:p>
            <a:r>
              <a:rPr lang="en-US" altLang="ko-KR" dirty="0"/>
              <a:t>concatenation(</a:t>
            </a:r>
            <a:r>
              <a:rPr lang="ko-KR" altLang="en-US" dirty="0" err="1"/>
              <a:t>콘캐터네이션</a:t>
            </a:r>
            <a:r>
              <a:rPr lang="en-US" altLang="ko-KR" dirty="0"/>
              <a:t>)</a:t>
            </a:r>
            <a:r>
              <a:rPr lang="ko-KR" altLang="en-US" dirty="0"/>
              <a:t>을 진행합니다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과정을 </a:t>
            </a:r>
            <a:r>
              <a:rPr lang="en-US" altLang="ko-KR" dirty="0"/>
              <a:t>skip connection</a:t>
            </a:r>
            <a:r>
              <a:rPr lang="ko-KR" altLang="en-US" dirty="0"/>
              <a:t>이라고 하며 </a:t>
            </a:r>
            <a:endParaRPr lang="en-US" altLang="ko-KR" dirty="0"/>
          </a:p>
          <a:p>
            <a:r>
              <a:rPr lang="ko-KR" altLang="en-US" dirty="0"/>
              <a:t>이를 통해 더 정확한 위치 정보를 가진 </a:t>
            </a:r>
            <a:endParaRPr lang="en-US" altLang="ko-KR" dirty="0"/>
          </a:p>
          <a:p>
            <a:r>
              <a:rPr lang="en-US" altLang="ko-KR" dirty="0"/>
              <a:t>segmentation map</a:t>
            </a:r>
            <a:r>
              <a:rPr lang="ko-KR" altLang="en-US" dirty="0"/>
              <a:t>을 얻을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unet</a:t>
            </a:r>
            <a:r>
              <a:rPr lang="ko-KR" altLang="en-US" dirty="0"/>
              <a:t>은 </a:t>
            </a:r>
            <a:r>
              <a:rPr lang="en-US" altLang="ko-KR" dirty="0"/>
              <a:t>convolution </a:t>
            </a:r>
            <a:r>
              <a:rPr lang="ko-KR" altLang="en-US" dirty="0"/>
              <a:t>과정에서 </a:t>
            </a:r>
            <a:r>
              <a:rPr lang="en-US" altLang="ko-KR" dirty="0"/>
              <a:t>padding</a:t>
            </a:r>
            <a:r>
              <a:rPr lang="ko-KR" altLang="en-US" dirty="0"/>
              <a:t>을 하지 않으므로 최종 </a:t>
            </a:r>
            <a:r>
              <a:rPr lang="en-US" altLang="ko-KR" dirty="0"/>
              <a:t>output segmentation map </a:t>
            </a:r>
            <a:r>
              <a:rPr lang="ko-KR" altLang="en-US" dirty="0"/>
              <a:t>크기가 작아지는 특징이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저희가 사용한 모델은 </a:t>
            </a:r>
            <a:r>
              <a:rPr lang="en-US" altLang="ko-KR" dirty="0"/>
              <a:t>zero padding</a:t>
            </a:r>
            <a:r>
              <a:rPr lang="ko-KR" altLang="en-US" dirty="0"/>
              <a:t>을 사용하여 입 출력의 이미지 사이즈가 같도록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8FB6C-66A0-467C-8C27-F69A4545852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05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보이는 </a:t>
            </a:r>
            <a:r>
              <a:rPr lang="ko-KR" altLang="en-US" dirty="0" err="1"/>
              <a:t>바와같이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model</a:t>
            </a:r>
            <a:r>
              <a:rPr lang="ko-KR" altLang="en-US" dirty="0"/>
              <a:t>의 </a:t>
            </a:r>
            <a:r>
              <a:rPr lang="en-US" altLang="ko-KR" dirty="0"/>
              <a:t>Contracting path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 err="1"/>
              <a:t>Down_sampling</a:t>
            </a:r>
            <a:r>
              <a:rPr lang="ko-KR" altLang="en-US" dirty="0"/>
              <a:t>을 </a:t>
            </a:r>
            <a:r>
              <a:rPr lang="en-US" altLang="ko-KR" dirty="0"/>
              <a:t>4</a:t>
            </a:r>
            <a:r>
              <a:rPr lang="ko-KR" altLang="en-US" dirty="0"/>
              <a:t>번 진행하고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Expanding path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 err="1"/>
              <a:t>up_sampling</a:t>
            </a:r>
            <a:r>
              <a:rPr lang="ko-KR" altLang="en-US" dirty="0"/>
              <a:t>을 </a:t>
            </a:r>
            <a:r>
              <a:rPr lang="en-US" altLang="ko-KR" dirty="0"/>
              <a:t>4</a:t>
            </a:r>
            <a:r>
              <a:rPr lang="ko-KR" altLang="en-US" dirty="0"/>
              <a:t>번 진행합니다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end-to-end </a:t>
            </a:r>
            <a:r>
              <a:rPr lang="ko-KR" altLang="en-US" dirty="0"/>
              <a:t>구조를 이용하는 </a:t>
            </a:r>
            <a:r>
              <a:rPr lang="en-US" altLang="ko-KR" dirty="0" err="1"/>
              <a:t>unet</a:t>
            </a:r>
            <a:r>
              <a:rPr lang="ko-KR" altLang="en-US" dirty="0"/>
              <a:t>은 더욱 빠르고 우수한 성능을 보이므로 해당 모델을 택하였습니다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8FB6C-66A0-467C-8C27-F69A4545852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979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데이터 셋입니다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ai hub</a:t>
            </a:r>
            <a:r>
              <a:rPr lang="ko-KR" altLang="en-US" dirty="0"/>
              <a:t>에서 받아온 </a:t>
            </a:r>
            <a:r>
              <a:rPr lang="en-US" altLang="ko-KR" dirty="0"/>
              <a:t>dataset</a:t>
            </a:r>
            <a:r>
              <a:rPr lang="ko-KR" altLang="en-US" dirty="0"/>
              <a:t>을 살펴보면 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jpg </a:t>
            </a:r>
            <a:r>
              <a:rPr lang="ko-KR" altLang="en-US" dirty="0"/>
              <a:t>로 저장된 </a:t>
            </a:r>
            <a:r>
              <a:rPr lang="en-US" altLang="ko-KR" dirty="0"/>
              <a:t>input image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해당 </a:t>
            </a:r>
            <a:r>
              <a:rPr lang="en-US" altLang="ko-KR" dirty="0"/>
              <a:t>image</a:t>
            </a:r>
            <a:r>
              <a:rPr lang="ko-KR" altLang="en-US" dirty="0"/>
              <a:t>들에 맞게 </a:t>
            </a:r>
            <a:r>
              <a:rPr lang="en-US" altLang="ko-KR" dirty="0"/>
              <a:t>labeling </a:t>
            </a:r>
            <a:r>
              <a:rPr lang="ko-KR" altLang="en-US" dirty="0"/>
              <a:t>된 </a:t>
            </a:r>
            <a:endParaRPr lang="en-US" altLang="ko-KR" dirty="0"/>
          </a:p>
          <a:p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형식의 </a:t>
            </a:r>
            <a:r>
              <a:rPr lang="en-US" altLang="ko-KR" dirty="0"/>
              <a:t>mask image</a:t>
            </a:r>
            <a:r>
              <a:rPr lang="ko-KR" altLang="en-US" dirty="0"/>
              <a:t>가 존재합니다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8FB6C-66A0-467C-8C27-F69A4545852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67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받아온 이미지의 해상도가 </a:t>
            </a:r>
            <a:r>
              <a:rPr lang="en-US" altLang="ko-KR" dirty="0"/>
              <a:t>FHD</a:t>
            </a:r>
            <a:r>
              <a:rPr lang="ko-KR" altLang="en-US" dirty="0"/>
              <a:t>해상도로 매우 커 </a:t>
            </a:r>
            <a:endParaRPr lang="en-US" altLang="ko-KR" dirty="0"/>
          </a:p>
          <a:p>
            <a:r>
              <a:rPr lang="ko-KR" altLang="en-US" dirty="0" err="1"/>
              <a:t>원할한</a:t>
            </a:r>
            <a:r>
              <a:rPr lang="ko-KR" altLang="en-US" dirty="0"/>
              <a:t> 학습을 위해 </a:t>
            </a:r>
            <a:r>
              <a:rPr lang="en-US" altLang="ko-KR" dirty="0" err="1"/>
              <a:t>opencv</a:t>
            </a:r>
            <a:r>
              <a:rPr lang="ko-KR" altLang="en-US" dirty="0"/>
              <a:t>를 이용하여 </a:t>
            </a:r>
            <a:r>
              <a:rPr lang="en-US" altLang="ko-KR" dirty="0"/>
              <a:t>resize</a:t>
            </a:r>
            <a:r>
              <a:rPr lang="ko-KR" altLang="en-US" dirty="0"/>
              <a:t>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8FB6C-66A0-467C-8C27-F69A4545852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89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dataset</a:t>
            </a:r>
            <a:r>
              <a:rPr lang="ko-KR" altLang="en-US" dirty="0"/>
              <a:t>에는 점자블록 외에도 </a:t>
            </a:r>
            <a:endParaRPr lang="en-US" altLang="ko-KR" dirty="0"/>
          </a:p>
          <a:p>
            <a:r>
              <a:rPr lang="ko-KR" altLang="en-US" dirty="0"/>
              <a:t>다양한 장애물이나 노면에 대한 정보들이</a:t>
            </a:r>
            <a:endParaRPr lang="en-US" altLang="ko-KR" dirty="0"/>
          </a:p>
          <a:p>
            <a:r>
              <a:rPr lang="ko-KR" altLang="en-US" dirty="0"/>
              <a:t>저장되어 있기 때문에</a:t>
            </a:r>
            <a:endParaRPr lang="en-US" altLang="ko-KR" dirty="0"/>
          </a:p>
          <a:p>
            <a:r>
              <a:rPr lang="ko-KR" altLang="en-US" dirty="0"/>
              <a:t>원활한 학습을 위해 </a:t>
            </a:r>
            <a:endParaRPr lang="en-US" altLang="ko-KR" dirty="0"/>
          </a:p>
          <a:p>
            <a:r>
              <a:rPr lang="en-US" altLang="ko-KR" dirty="0"/>
              <a:t>CV </a:t>
            </a:r>
            <a:r>
              <a:rPr lang="ko-KR" altLang="en-US" dirty="0"/>
              <a:t>함수를 활용하여 </a:t>
            </a:r>
            <a:endParaRPr lang="en-US" altLang="ko-KR" dirty="0"/>
          </a:p>
          <a:p>
            <a:r>
              <a:rPr lang="ko-KR" altLang="en-US" dirty="0"/>
              <a:t>점자블록의 </a:t>
            </a:r>
            <a:r>
              <a:rPr lang="en-US" altLang="ko-KR" dirty="0"/>
              <a:t>masking </a:t>
            </a:r>
            <a:r>
              <a:rPr lang="ko-KR" altLang="en-US" dirty="0"/>
              <a:t>색만 탐지해서 </a:t>
            </a:r>
            <a:r>
              <a:rPr lang="en-US" altLang="ko-KR" dirty="0"/>
              <a:t>mask</a:t>
            </a:r>
            <a:r>
              <a:rPr lang="ko-KR" altLang="en-US" dirty="0"/>
              <a:t>를 만드는 작업과</a:t>
            </a:r>
            <a:endParaRPr lang="en-US" altLang="ko-KR" dirty="0"/>
          </a:p>
          <a:p>
            <a:r>
              <a:rPr lang="ko-KR" altLang="en-US" dirty="0"/>
              <a:t>점자블록이 포함된 이미지만 다른 폴더에 모으는 작업을 진행하였습니다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8FB6C-66A0-467C-8C27-F69A4545852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66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6458A-7FC6-58F2-6FDD-A29F2B16A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A2BA87-4E5E-2242-E3AF-9A11C917E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CD1705-7023-7C4B-C433-35938D1BB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E94A-F6DB-4021-8FAE-C49C672C2F00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F9751A-29CF-171C-4952-C52599CE2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392B0D-AE38-84CB-19C1-E2E7A453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3195-E2C4-45E3-B1BE-4E600AA7D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82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C2D59-7C7F-29F0-28D4-683DE7271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001223-CFC7-C770-56D9-FA6A3EE19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A38714-C5E1-76E7-7C56-D990270E9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E94A-F6DB-4021-8FAE-C49C672C2F00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10952-8022-FBFB-1AC1-D76B15263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98D286-B768-0B7D-B958-BC519589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3195-E2C4-45E3-B1BE-4E600AA7D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70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B025048-2B27-F43A-BD2C-DD60B1211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FA551B-4D6B-A975-6F25-C62227862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A6FB69-29B6-C0E7-100A-32EFF18DD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E94A-F6DB-4021-8FAE-C49C672C2F00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DB145A-DFDC-1B6F-D1FF-7D2830B0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36720-28CD-9715-6300-DF977C49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3195-E2C4-45E3-B1BE-4E600AA7D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9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90FF9-5FDE-566C-C4DB-8BBA7FE6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300F5F-1C5D-AF31-1FD2-FCE64BE84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1FB62D-76E2-45E1-999A-DFE32110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E94A-F6DB-4021-8FAE-C49C672C2F00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9BBED-6EAB-18E0-3C97-5C777F30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BABED9-85E8-4AB8-8371-CA3B16B67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3195-E2C4-45E3-B1BE-4E600AA7D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058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0254D-0947-1860-08F2-82DE6DA7C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3CC649-3F63-8A27-4021-D3D8DD192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3F5A98-88EC-477C-BE61-EDD7DD09F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E94A-F6DB-4021-8FAE-C49C672C2F00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4234B5-9A3B-EABC-5C1D-0E189EF5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D3895B-AFDE-9C23-E26B-56BA44FC0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3195-E2C4-45E3-B1BE-4E600AA7D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352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297E8-D505-D377-B23E-66430C70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FD1A9D-6C6C-3C8A-369C-E5DC32065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D51C05-4416-4570-3756-780445764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DC29E6-15EB-66F4-D9D8-61FDCEE39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E94A-F6DB-4021-8FAE-C49C672C2F00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A01222-A050-CD87-7C51-09385283E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6A1BA-2B48-2061-3CD2-E78E284E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3195-E2C4-45E3-B1BE-4E600AA7D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439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196F2-56D7-F179-D3E3-A587C86A8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E41AD5-C549-3938-8EFD-7AE8CC8C9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0D85C7-B90E-BAA8-384F-FEA06D7BE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CD0BD1-76F4-8506-B598-A70ADE6FB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659411-7BF4-4733-212A-A2F753453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65C136-CE53-D013-4FC3-69EB8D019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E94A-F6DB-4021-8FAE-C49C672C2F00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75DC72-B8A7-A3BE-2742-17AFBF62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DD8261-0BC6-A7DD-CAC6-C92567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3195-E2C4-45E3-B1BE-4E600AA7D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420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DBBFE-CCE5-369B-BDAC-3D0FCE5D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6D3B9E-1A5D-CF21-1FB4-537B8ABD3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E94A-F6DB-4021-8FAE-C49C672C2F00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6D7A6-F697-31D2-ADCD-BCF0C6F61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B31689-64C6-183E-B4BE-FD1EB4A74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3195-E2C4-45E3-B1BE-4E600AA7D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90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2D5D2D-E238-4086-FE6F-212CA2D8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E94A-F6DB-4021-8FAE-C49C672C2F00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1CFA7D-F724-0D75-444E-A7DEC9F2B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5C297-FE2F-18EF-A5EA-63091698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3195-E2C4-45E3-B1BE-4E600AA7D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96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AAE1C-0523-EA84-6A22-DBD48E227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479CDD-47C7-0D9E-7677-3B8106E56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1A3C5D-F909-8047-E8BF-8D645840E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A56519-D4B2-1A1E-5FA3-29651E886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E94A-F6DB-4021-8FAE-C49C672C2F00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FC6C43-61E2-CDD4-F26E-9B47419E8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D3352F-4979-5406-F8B5-799A602A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3195-E2C4-45E3-B1BE-4E600AA7D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261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11F09-E327-DA51-92F4-5D1EA35DE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C57A9F-B70F-0991-A49D-7F4340F5D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BE0E10-66A0-C9B2-11ED-5E769AF4A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9B0200-2DF0-BF8C-529B-E40F7AF8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E94A-F6DB-4021-8FAE-C49C672C2F00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75068-ACB2-9AD2-5E50-F1439E83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AE52BF-BF3C-7160-8FFA-09F58991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3195-E2C4-45E3-B1BE-4E600AA7D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731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5130D8-0E88-A542-53FC-C9BD99385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8F250C-D2FE-8FFC-1093-71D833326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FA862A-6001-A607-A6AC-DC63F25447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6E94A-F6DB-4021-8FAE-C49C672C2F00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6F2E12-DAFB-A53A-818D-2F93A4830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431DD-31C9-ACFC-7E3B-9CDCF9BFD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B3195-E2C4-45E3-B1BE-4E600AA7D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055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.jpg"/><Relationship Id="rId10" Type="http://schemas.openxmlformats.org/officeDocument/2006/relationships/image" Target="../media/image26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9.png"/><Relationship Id="rId11" Type="http://schemas.openxmlformats.org/officeDocument/2006/relationships/image" Target="../media/image2.png"/><Relationship Id="rId5" Type="http://schemas.openxmlformats.org/officeDocument/2006/relationships/image" Target="../media/image1.jpg"/><Relationship Id="rId10" Type="http://schemas.openxmlformats.org/officeDocument/2006/relationships/image" Target="../media/image33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4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12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1.jpg"/><Relationship Id="rId10" Type="http://schemas.openxmlformats.org/officeDocument/2006/relationships/image" Target="../media/image38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0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0.png"/><Relationship Id="rId11" Type="http://schemas.openxmlformats.org/officeDocument/2006/relationships/image" Target="../media/image2.png"/><Relationship Id="rId5" Type="http://schemas.openxmlformats.org/officeDocument/2006/relationships/image" Target="../media/image1.jpg"/><Relationship Id="rId10" Type="http://schemas.openxmlformats.org/officeDocument/2006/relationships/image" Target="../media/image46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7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9.png"/><Relationship Id="rId5" Type="http://schemas.openxmlformats.org/officeDocument/2006/relationships/image" Target="../media/image1.jp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7.xml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jp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.jp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2.png"/><Relationship Id="rId1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11" Type="http://schemas.openxmlformats.org/officeDocument/2006/relationships/image" Target="../media/image2.png"/><Relationship Id="rId5" Type="http://schemas.openxmlformats.org/officeDocument/2006/relationships/image" Target="../media/image1.jpg"/><Relationship Id="rId10" Type="http://schemas.openxmlformats.org/officeDocument/2006/relationships/image" Target="../media/image2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3297864-38B1-D0D4-EDEE-386B7C7321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11"/>
          <a:stretch/>
        </p:blipFill>
        <p:spPr>
          <a:xfrm>
            <a:off x="1" y="0"/>
            <a:ext cx="1219517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43B5AD2-C94D-B2BA-3EE6-A7AAFC0B0053}"/>
              </a:ext>
            </a:extLst>
          </p:cNvPr>
          <p:cNvSpPr/>
          <p:nvPr/>
        </p:nvSpPr>
        <p:spPr>
          <a:xfrm>
            <a:off x="-5400" y="0"/>
            <a:ext cx="12217719" cy="6858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53BAC2-8BCE-FE05-E802-E5CE07E6C276}"/>
              </a:ext>
            </a:extLst>
          </p:cNvPr>
          <p:cNvCxnSpPr>
            <a:cxnSpLocks/>
          </p:cNvCxnSpPr>
          <p:nvPr/>
        </p:nvCxnSpPr>
        <p:spPr>
          <a:xfrm>
            <a:off x="895349" y="3600450"/>
            <a:ext cx="1033462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4C37BA-26E7-61E9-5C8C-D8277690C995}"/>
              </a:ext>
            </a:extLst>
          </p:cNvPr>
          <p:cNvSpPr txBox="1"/>
          <p:nvPr/>
        </p:nvSpPr>
        <p:spPr>
          <a:xfrm>
            <a:off x="0" y="295359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U-Net </a:t>
            </a:r>
            <a:r>
              <a:rPr lang="ko-KR" altLang="en-US" sz="3200" b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을 이용한 인도 보행 영상에서의 점자블록 </a:t>
            </a:r>
            <a:r>
              <a:rPr lang="en-US" altLang="ko-KR" sz="3200" b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Segmentation</a:t>
            </a:r>
            <a:endParaRPr lang="ko-KR" altLang="en-US" sz="3200" b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9506C5-E924-DA1C-F2CC-6C620B9B7F7B}"/>
              </a:ext>
            </a:extLst>
          </p:cNvPr>
          <p:cNvSpPr txBox="1"/>
          <p:nvPr/>
        </p:nvSpPr>
        <p:spPr>
          <a:xfrm>
            <a:off x="0" y="3861647"/>
            <a:ext cx="121919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2022.12.05</a:t>
            </a:r>
          </a:p>
          <a:p>
            <a:pPr algn="ctr"/>
            <a:endParaRPr lang="en-US" altLang="ko-KR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정보통신공학과  </a:t>
            </a:r>
            <a:r>
              <a:rPr lang="en-US" altLang="ko-KR" sz="2000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12181737  </a:t>
            </a:r>
            <a:r>
              <a:rPr lang="ko-KR" altLang="en-US" sz="2000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김기원</a:t>
            </a:r>
            <a:endParaRPr lang="en-US" altLang="ko-KR" sz="20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endParaRPr lang="en-US" altLang="ko-KR" sz="6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정보통신공학과  </a:t>
            </a:r>
            <a:r>
              <a:rPr lang="en-US" altLang="ko-KR" sz="2000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12201942  </a:t>
            </a:r>
            <a:r>
              <a:rPr lang="ko-KR" altLang="en-US" sz="2000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이해수</a:t>
            </a:r>
          </a:p>
        </p:txBody>
      </p:sp>
      <p:pic>
        <p:nvPicPr>
          <p:cNvPr id="29" name="오디오 28">
            <a:hlinkClick r:id="" action="ppaction://media"/>
            <a:extLst>
              <a:ext uri="{FF2B5EF4-FFF2-40B4-BE49-F238E27FC236}">
                <a16:creationId xmlns:a16="http://schemas.microsoft.com/office/drawing/2014/main" id="{6B66A37A-508B-543F-85C7-40C5C3AAF3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72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1"/>
    </mc:Choice>
    <mc:Fallback>
      <p:transition spd="slow" advTm="6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58A30D-6147-E684-908C-1330F7A2B4B7}"/>
              </a:ext>
            </a:extLst>
          </p:cNvPr>
          <p:cNvCxnSpPr>
            <a:cxnSpLocks/>
          </p:cNvCxnSpPr>
          <p:nvPr/>
        </p:nvCxnSpPr>
        <p:spPr>
          <a:xfrm>
            <a:off x="257175" y="681037"/>
            <a:ext cx="0" cy="49053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B1F1D4-AF1A-A07F-286D-3BA031EDF21B}"/>
              </a:ext>
            </a:extLst>
          </p:cNvPr>
          <p:cNvSpPr txBox="1"/>
          <p:nvPr/>
        </p:nvSpPr>
        <p:spPr>
          <a:xfrm>
            <a:off x="361950" y="633918"/>
            <a:ext cx="2702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Dataset </a:t>
            </a:r>
            <a:r>
              <a:rPr lang="ko-KR" altLang="en-US" sz="3200" b="1" spc="-150" dirty="0" err="1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전처리</a:t>
            </a:r>
            <a:endParaRPr lang="ko-KR" altLang="en-US" sz="3200" b="1" spc="-150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44FC9E-BEEB-3FB3-CE93-210074317B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4" b="57510"/>
          <a:stretch/>
        </p:blipFill>
        <p:spPr>
          <a:xfrm>
            <a:off x="0" y="319"/>
            <a:ext cx="12192000" cy="4902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7D3D94-A0AD-FE15-79C4-6D0DB2EE8945}"/>
              </a:ext>
            </a:extLst>
          </p:cNvPr>
          <p:cNvSpPr/>
          <p:nvPr/>
        </p:nvSpPr>
        <p:spPr>
          <a:xfrm>
            <a:off x="0" y="0"/>
            <a:ext cx="12192000" cy="49022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68F374B-422D-33E0-116E-875422EA076C}"/>
              </a:ext>
            </a:extLst>
          </p:cNvPr>
          <p:cNvCxnSpPr/>
          <p:nvPr/>
        </p:nvCxnSpPr>
        <p:spPr>
          <a:xfrm>
            <a:off x="205916" y="1828810"/>
            <a:ext cx="11468100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EE730099-D4EA-E7B9-A178-75CCEC4B5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76" y="1131170"/>
            <a:ext cx="9487029" cy="11165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→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Model 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속도 향상을 위해서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data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image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중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점자 블록 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image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만 별도로 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Masking</a:t>
            </a:r>
          </a:p>
          <a:p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2EFFC8-6240-C0D6-6D9A-87B512BF3017}"/>
              </a:ext>
            </a:extLst>
          </p:cNvPr>
          <p:cNvCxnSpPr>
            <a:cxnSpLocks/>
          </p:cNvCxnSpPr>
          <p:nvPr/>
        </p:nvCxnSpPr>
        <p:spPr>
          <a:xfrm>
            <a:off x="10031505" y="5732256"/>
            <a:ext cx="5388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1F0B1D9-6FE7-E03F-EABA-2C4C64923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32" y="2049891"/>
            <a:ext cx="6325078" cy="13886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F7552F-4B2E-FD2F-BAD8-A54434AAC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82" y="4363980"/>
            <a:ext cx="7900307" cy="15354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5EB68FD-374E-094B-4844-CF05A51217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344" r="34799" b="44041"/>
          <a:stretch/>
        </p:blipFill>
        <p:spPr>
          <a:xfrm>
            <a:off x="10533524" y="2145439"/>
            <a:ext cx="1122965" cy="100003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355A52F-BEA1-108B-6172-FA0A3A68AC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1593" b="53554"/>
          <a:stretch/>
        </p:blipFill>
        <p:spPr>
          <a:xfrm>
            <a:off x="8910915" y="2111533"/>
            <a:ext cx="1129555" cy="9327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6325092-7DA2-D45D-E973-39E5231B3FE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96" t="48722" r="32277"/>
          <a:stretch/>
        </p:blipFill>
        <p:spPr>
          <a:xfrm>
            <a:off x="8910915" y="3321403"/>
            <a:ext cx="1064357" cy="9947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ED89148-EEC5-F7D0-5643-5D51434871FF}"/>
              </a:ext>
            </a:extLst>
          </p:cNvPr>
          <p:cNvSpPr txBox="1"/>
          <p:nvPr/>
        </p:nvSpPr>
        <p:spPr>
          <a:xfrm>
            <a:off x="9372286" y="3013961"/>
            <a:ext cx="224742" cy="379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ko-KR" sz="1200" b="1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sz="1200" b="1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sz="1200" b="1" dirty="0"/>
              <a:t>.</a:t>
            </a:r>
            <a:endParaRPr lang="ko-KR" altLang="en-US" sz="20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19BE2EC-805D-EC26-E2EA-73138D715F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8776" r="40993" b="489"/>
          <a:stretch/>
        </p:blipFill>
        <p:spPr>
          <a:xfrm>
            <a:off x="10589617" y="3277407"/>
            <a:ext cx="1035650" cy="99754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7CFAE54-F275-6E38-B540-2A9DF8685013}"/>
              </a:ext>
            </a:extLst>
          </p:cNvPr>
          <p:cNvSpPr txBox="1"/>
          <p:nvPr/>
        </p:nvSpPr>
        <p:spPr>
          <a:xfrm>
            <a:off x="11042024" y="3022926"/>
            <a:ext cx="224742" cy="379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ko-KR" sz="1200" b="1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sz="1200" b="1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sz="1200" b="1" dirty="0"/>
              <a:t>.</a:t>
            </a:r>
            <a:endParaRPr lang="ko-KR" altLang="en-US" sz="2000" b="1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A86EC18-7327-E90F-DFDE-946B7EECA7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0706"/>
          <a:stretch/>
        </p:blipFill>
        <p:spPr>
          <a:xfrm>
            <a:off x="10611467" y="5890871"/>
            <a:ext cx="1036057" cy="89998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FA170A5-8621-0390-954F-0BBE67D41A4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034" r="39041" b="-3909"/>
          <a:stretch/>
        </p:blipFill>
        <p:spPr>
          <a:xfrm>
            <a:off x="10611467" y="4731598"/>
            <a:ext cx="1046597" cy="89998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BA2D245-508F-990C-A05B-8B4FEA064D57}"/>
              </a:ext>
            </a:extLst>
          </p:cNvPr>
          <p:cNvSpPr txBox="1"/>
          <p:nvPr/>
        </p:nvSpPr>
        <p:spPr>
          <a:xfrm>
            <a:off x="11098477" y="5589116"/>
            <a:ext cx="239168" cy="37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ko-KR" sz="1200" b="1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sz="1200" b="1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sz="1200" b="1" dirty="0"/>
              <a:t>.</a:t>
            </a:r>
            <a:endParaRPr lang="ko-KR" altLang="en-US" sz="2000" b="1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2DF7227-ECCC-9F5F-028D-237B4E3B9DB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1596" r="43816"/>
          <a:stretch/>
        </p:blipFill>
        <p:spPr>
          <a:xfrm>
            <a:off x="8893194" y="5898428"/>
            <a:ext cx="994807" cy="65588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111319E-A6B7-3D5C-584E-28AC8BCC302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5025" b="38976"/>
          <a:stretch/>
        </p:blipFill>
        <p:spPr>
          <a:xfrm>
            <a:off x="8937389" y="4772947"/>
            <a:ext cx="993478" cy="89998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23F2195-ACAF-E50A-9C57-D9E09080C81D}"/>
              </a:ext>
            </a:extLst>
          </p:cNvPr>
          <p:cNvSpPr txBox="1"/>
          <p:nvPr/>
        </p:nvSpPr>
        <p:spPr>
          <a:xfrm>
            <a:off x="9314544" y="5554504"/>
            <a:ext cx="239168" cy="37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ko-KR" sz="1200" b="1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sz="1200" b="1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sz="1200" b="1" dirty="0"/>
              <a:t>.</a:t>
            </a:r>
            <a:endParaRPr lang="ko-KR" altLang="en-US" sz="2000" b="1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6AA51ED-F880-0299-C38B-6C7FB1DE0D95}"/>
              </a:ext>
            </a:extLst>
          </p:cNvPr>
          <p:cNvCxnSpPr>
            <a:cxnSpLocks/>
          </p:cNvCxnSpPr>
          <p:nvPr/>
        </p:nvCxnSpPr>
        <p:spPr>
          <a:xfrm>
            <a:off x="10052843" y="3230748"/>
            <a:ext cx="5388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6C36B77-80E4-8A26-3ACA-04270064E7D5}"/>
              </a:ext>
            </a:extLst>
          </p:cNvPr>
          <p:cNvCxnSpPr>
            <a:cxnSpLocks/>
          </p:cNvCxnSpPr>
          <p:nvPr/>
        </p:nvCxnSpPr>
        <p:spPr>
          <a:xfrm>
            <a:off x="8950649" y="4346616"/>
            <a:ext cx="2718481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EEBE59C-35F9-D3A8-B11C-7773EC6F2677}"/>
              </a:ext>
            </a:extLst>
          </p:cNvPr>
          <p:cNvSpPr txBox="1"/>
          <p:nvPr/>
        </p:nvSpPr>
        <p:spPr>
          <a:xfrm>
            <a:off x="8844522" y="4297621"/>
            <a:ext cx="170548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>
                <a:latin typeface="한컴 고딕" panose="02000500000000000000" pitchFamily="2" charset="-127"/>
                <a:ea typeface="한컴 고딕" panose="02000500000000000000" pitchFamily="2" charset="-127"/>
              </a:rPr>
              <a:t>Input Image</a:t>
            </a:r>
            <a:endParaRPr lang="ko-KR" altLang="en-US" sz="1600" b="1" u="sng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A3C886-3B8F-6998-F0B1-5C6E26EA4628}"/>
              </a:ext>
            </a:extLst>
          </p:cNvPr>
          <p:cNvSpPr txBox="1"/>
          <p:nvPr/>
        </p:nvSpPr>
        <p:spPr>
          <a:xfrm>
            <a:off x="8893194" y="1742983"/>
            <a:ext cx="213785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u="sng" dirty="0">
                <a:latin typeface="한컴 고딕" panose="02000500000000000000" pitchFamily="2" charset="-127"/>
                <a:ea typeface="한컴 고딕" panose="02000500000000000000" pitchFamily="2" charset="-127"/>
              </a:rPr>
              <a:t>Label Image</a:t>
            </a:r>
            <a:endParaRPr lang="ko-KR" altLang="en-US" sz="1600" b="1" u="sng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C2FC1515-E81C-D182-7039-9462FAF6C21C}"/>
              </a:ext>
            </a:extLst>
          </p:cNvPr>
          <p:cNvSpPr txBox="1">
            <a:spLocks/>
          </p:cNvSpPr>
          <p:nvPr/>
        </p:nvSpPr>
        <p:spPr>
          <a:xfrm>
            <a:off x="331132" y="3492803"/>
            <a:ext cx="9487029" cy="1116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▲ 전체 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dataset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에서 </a:t>
            </a: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‘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점자 블록이 포함된</a:t>
            </a: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’ image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만 </a:t>
            </a: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Masking</a:t>
            </a:r>
            <a:endParaRPr lang="ko-KR" altLang="en-US" sz="16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D6131845-D309-AD61-787B-6B278899294C}"/>
              </a:ext>
            </a:extLst>
          </p:cNvPr>
          <p:cNvSpPr txBox="1">
            <a:spLocks/>
          </p:cNvSpPr>
          <p:nvPr/>
        </p:nvSpPr>
        <p:spPr>
          <a:xfrm>
            <a:off x="257175" y="5977115"/>
            <a:ext cx="9487029" cy="1116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▲ 처리된 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label 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중 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점자블록 </a:t>
            </a: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data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만 하나의 폴더에 저장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ED34D75B-AEFD-6D2E-52A9-F2286AFEE5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88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38"/>
    </mc:Choice>
    <mc:Fallback>
      <p:transition spd="slow" advTm="26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58A30D-6147-E684-908C-1330F7A2B4B7}"/>
              </a:ext>
            </a:extLst>
          </p:cNvPr>
          <p:cNvCxnSpPr>
            <a:cxnSpLocks/>
          </p:cNvCxnSpPr>
          <p:nvPr/>
        </p:nvCxnSpPr>
        <p:spPr>
          <a:xfrm>
            <a:off x="257175" y="681037"/>
            <a:ext cx="0" cy="49053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B1F1D4-AF1A-A07F-286D-3BA031EDF21B}"/>
              </a:ext>
            </a:extLst>
          </p:cNvPr>
          <p:cNvSpPr txBox="1"/>
          <p:nvPr/>
        </p:nvSpPr>
        <p:spPr>
          <a:xfrm>
            <a:off x="361950" y="633918"/>
            <a:ext cx="3922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모델 테스트 </a:t>
            </a:r>
            <a:r>
              <a:rPr lang="en-US" altLang="ko-KR" sz="32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Baseline</a:t>
            </a:r>
            <a:endParaRPr lang="ko-KR" altLang="en-US" sz="3200" b="1" spc="-150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44FC9E-BEEB-3FB3-CE93-210074317B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4" b="57510"/>
          <a:stretch/>
        </p:blipFill>
        <p:spPr>
          <a:xfrm>
            <a:off x="0" y="319"/>
            <a:ext cx="12192000" cy="4902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7D3D94-A0AD-FE15-79C4-6D0DB2EE8945}"/>
              </a:ext>
            </a:extLst>
          </p:cNvPr>
          <p:cNvSpPr/>
          <p:nvPr/>
        </p:nvSpPr>
        <p:spPr>
          <a:xfrm>
            <a:off x="0" y="0"/>
            <a:ext cx="12192000" cy="49022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2D9507-5654-06AA-F8E8-AAE5F3478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81" y="1582715"/>
            <a:ext cx="1132497" cy="4811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E5CDE3-D91A-4014-7EEA-4BF1315DD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881" y="2059095"/>
            <a:ext cx="4613154" cy="4811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614FCAC-0DB1-0C41-E969-CB6FEF0A8A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6677" y="2891372"/>
            <a:ext cx="4337632" cy="3070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F102AD4-35E0-24E1-3D2E-BE6587BDA4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7693" y="2758796"/>
            <a:ext cx="4314432" cy="307163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7091D54-ECD4-6B4B-E776-2C1120A430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3101" y="6065481"/>
            <a:ext cx="7039567" cy="4902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CBF91-6704-9D6E-36F0-59A66C1F0681}"/>
              </a:ext>
            </a:extLst>
          </p:cNvPr>
          <p:cNvSpPr txBox="1"/>
          <p:nvPr/>
        </p:nvSpPr>
        <p:spPr>
          <a:xfrm>
            <a:off x="718628" y="1262204"/>
            <a:ext cx="1420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 HyperParameter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1E1746-C7BD-4342-2567-17D279F8D07B}"/>
              </a:ext>
            </a:extLst>
          </p:cNvPr>
          <p:cNvSpPr txBox="1"/>
          <p:nvPr/>
        </p:nvSpPr>
        <p:spPr>
          <a:xfrm>
            <a:off x="812907" y="2620297"/>
            <a:ext cx="1759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 Accuracy, Loss Curve</a:t>
            </a:r>
            <a:endParaRPr lang="ko-KR" altLang="en-US" sz="1200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0BAE6B1-F55B-7877-7F15-D5FB930AEF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6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74"/>
    </mc:Choice>
    <mc:Fallback>
      <p:transition spd="slow" advTm="35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58A30D-6147-E684-908C-1330F7A2B4B7}"/>
              </a:ext>
            </a:extLst>
          </p:cNvPr>
          <p:cNvCxnSpPr>
            <a:cxnSpLocks/>
          </p:cNvCxnSpPr>
          <p:nvPr/>
        </p:nvCxnSpPr>
        <p:spPr>
          <a:xfrm>
            <a:off x="257175" y="681037"/>
            <a:ext cx="0" cy="49053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B1F1D4-AF1A-A07F-286D-3BA031EDF21B}"/>
              </a:ext>
            </a:extLst>
          </p:cNvPr>
          <p:cNvSpPr txBox="1"/>
          <p:nvPr/>
        </p:nvSpPr>
        <p:spPr>
          <a:xfrm>
            <a:off x="361950" y="633918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결과 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44FC9E-BEEB-3FB3-CE93-210074317B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4" b="57510"/>
          <a:stretch/>
        </p:blipFill>
        <p:spPr>
          <a:xfrm>
            <a:off x="0" y="319"/>
            <a:ext cx="12192000" cy="4902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7D3D94-A0AD-FE15-79C4-6D0DB2EE8945}"/>
              </a:ext>
            </a:extLst>
          </p:cNvPr>
          <p:cNvSpPr/>
          <p:nvPr/>
        </p:nvSpPr>
        <p:spPr>
          <a:xfrm>
            <a:off x="0" y="0"/>
            <a:ext cx="12192000" cy="49022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3030BB-EE89-C14C-81C9-BBD708BA3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930" y="1511682"/>
            <a:ext cx="2503847" cy="4712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D1AA120-F18E-FCF5-B7EE-C6502AD7C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7781" y="1511682"/>
            <a:ext cx="2509999" cy="471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AB8443-4C26-9C6D-33B8-5089D8D78B20}"/>
              </a:ext>
            </a:extLst>
          </p:cNvPr>
          <p:cNvSpPr txBox="1"/>
          <p:nvPr/>
        </p:nvSpPr>
        <p:spPr>
          <a:xfrm>
            <a:off x="7014784" y="3406217"/>
            <a:ext cx="2597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 sample 8</a:t>
            </a:r>
            <a:r>
              <a:rPr lang="ko-KR" altLang="en-US" dirty="0"/>
              <a:t>개 중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개 </a:t>
            </a:r>
            <a:r>
              <a:rPr lang="en-US" altLang="ko-KR" dirty="0"/>
              <a:t>segmentation </a:t>
            </a:r>
            <a:r>
              <a:rPr lang="ko-KR" altLang="en-US" dirty="0"/>
              <a:t>성공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49CD0D-9102-BF27-7582-EFED155DED87}"/>
              </a:ext>
            </a:extLst>
          </p:cNvPr>
          <p:cNvSpPr txBox="1"/>
          <p:nvPr/>
        </p:nvSpPr>
        <p:spPr>
          <a:xfrm>
            <a:off x="1649758" y="1218693"/>
            <a:ext cx="473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               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Linux Libertine"/>
              </a:rPr>
              <a:t>Ŷ                             Y                        Ŷ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C51C2-754E-F67C-0FC3-EC7BF82C7DC8}"/>
              </a:ext>
            </a:extLst>
          </p:cNvPr>
          <p:cNvSpPr txBox="1"/>
          <p:nvPr/>
        </p:nvSpPr>
        <p:spPr>
          <a:xfrm>
            <a:off x="974558" y="1925053"/>
            <a:ext cx="2523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BA505-19B5-4F3D-2A9B-F62390114F13}"/>
              </a:ext>
            </a:extLst>
          </p:cNvPr>
          <p:cNvSpPr txBox="1"/>
          <p:nvPr/>
        </p:nvSpPr>
        <p:spPr>
          <a:xfrm>
            <a:off x="3798093" y="1925052"/>
            <a:ext cx="2523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F2BBDBFF-D239-0CE2-6A48-E05009161D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67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59"/>
    </mc:Choice>
    <mc:Fallback>
      <p:transition spd="slow" advTm="20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58A30D-6147-E684-908C-1330F7A2B4B7}"/>
              </a:ext>
            </a:extLst>
          </p:cNvPr>
          <p:cNvCxnSpPr>
            <a:cxnSpLocks/>
          </p:cNvCxnSpPr>
          <p:nvPr/>
        </p:nvCxnSpPr>
        <p:spPr>
          <a:xfrm>
            <a:off x="257175" y="681037"/>
            <a:ext cx="0" cy="49053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544FC9E-BEEB-3FB3-CE93-210074317B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4" b="57510"/>
          <a:stretch/>
        </p:blipFill>
        <p:spPr>
          <a:xfrm>
            <a:off x="0" y="319"/>
            <a:ext cx="12192000" cy="4902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7D3D94-A0AD-FE15-79C4-6D0DB2EE8945}"/>
              </a:ext>
            </a:extLst>
          </p:cNvPr>
          <p:cNvSpPr/>
          <p:nvPr/>
        </p:nvSpPr>
        <p:spPr>
          <a:xfrm>
            <a:off x="0" y="0"/>
            <a:ext cx="12192000" cy="49022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463575-69DC-73AE-9118-CAB5D7BFA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056" y="3094787"/>
            <a:ext cx="4319257" cy="3070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ADB95D-7DD0-BF8F-EAE5-7884E8A34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435" y="3094787"/>
            <a:ext cx="4329326" cy="3070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2D9507-5654-06AA-F8E8-AAE5F3478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880" y="1439884"/>
            <a:ext cx="1457528" cy="6192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E5CDE3-D91A-4014-7EEA-4BF1315DD6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880" y="2059095"/>
            <a:ext cx="6211167" cy="6477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B36E17E-4A35-5649-C415-5A40F0E58A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8056" y="6279888"/>
            <a:ext cx="6754168" cy="371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C54883-A973-F390-03C3-D6C4A127FB06}"/>
              </a:ext>
            </a:extLst>
          </p:cNvPr>
          <p:cNvSpPr txBox="1"/>
          <p:nvPr/>
        </p:nvSpPr>
        <p:spPr>
          <a:xfrm>
            <a:off x="361950" y="633918"/>
            <a:ext cx="5440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모델 테스트 </a:t>
            </a:r>
            <a:r>
              <a:rPr lang="en-US" altLang="ko-KR" sz="32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Baseline + shuffle</a:t>
            </a:r>
            <a:endParaRPr lang="ko-KR" altLang="en-US" sz="3200" b="1" spc="-150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24E26F-037C-AE28-5472-8E81F0C9A6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880" y="2704207"/>
            <a:ext cx="5858693" cy="390580"/>
          </a:xfrm>
          <a:prstGeom prst="rect">
            <a:avLst/>
          </a:prstGeom>
        </p:spPr>
      </p:pic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296061D1-D435-FEEA-67C3-C8A49E5217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48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12"/>
    </mc:Choice>
    <mc:Fallback>
      <p:transition spd="slow" advTm="42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58A30D-6147-E684-908C-1330F7A2B4B7}"/>
              </a:ext>
            </a:extLst>
          </p:cNvPr>
          <p:cNvCxnSpPr>
            <a:cxnSpLocks/>
          </p:cNvCxnSpPr>
          <p:nvPr/>
        </p:nvCxnSpPr>
        <p:spPr>
          <a:xfrm>
            <a:off x="257175" y="681037"/>
            <a:ext cx="0" cy="49053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B1F1D4-AF1A-A07F-286D-3BA031EDF21B}"/>
              </a:ext>
            </a:extLst>
          </p:cNvPr>
          <p:cNvSpPr txBox="1"/>
          <p:nvPr/>
        </p:nvSpPr>
        <p:spPr>
          <a:xfrm>
            <a:off x="361950" y="633918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결과 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44FC9E-BEEB-3FB3-CE93-210074317B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4" b="57510"/>
          <a:stretch/>
        </p:blipFill>
        <p:spPr>
          <a:xfrm>
            <a:off x="0" y="319"/>
            <a:ext cx="12192000" cy="4902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7D3D94-A0AD-FE15-79C4-6D0DB2EE8945}"/>
              </a:ext>
            </a:extLst>
          </p:cNvPr>
          <p:cNvSpPr/>
          <p:nvPr/>
        </p:nvSpPr>
        <p:spPr>
          <a:xfrm>
            <a:off x="0" y="0"/>
            <a:ext cx="12192000" cy="49022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CFBFAE-C162-530F-61D6-B9FB01292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55" y="1512564"/>
            <a:ext cx="2513221" cy="47115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408196-EF56-5B13-C4CE-39D14F548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2779" y="1499915"/>
            <a:ext cx="2513221" cy="4748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58140A-4A91-8F84-23C2-8F77860ECE9F}"/>
              </a:ext>
            </a:extLst>
          </p:cNvPr>
          <p:cNvSpPr txBox="1"/>
          <p:nvPr/>
        </p:nvSpPr>
        <p:spPr>
          <a:xfrm>
            <a:off x="6776935" y="3286861"/>
            <a:ext cx="2597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 sample 8</a:t>
            </a:r>
            <a:r>
              <a:rPr lang="ko-KR" altLang="en-US" dirty="0"/>
              <a:t>개 중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개 </a:t>
            </a:r>
            <a:r>
              <a:rPr lang="en-US" altLang="ko-KR" dirty="0"/>
              <a:t>segmentation </a:t>
            </a:r>
            <a:r>
              <a:rPr lang="ko-KR" altLang="en-US" dirty="0"/>
              <a:t>성공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48D1A-3E9B-A26B-5886-8B94B128991C}"/>
              </a:ext>
            </a:extLst>
          </p:cNvPr>
          <p:cNvSpPr txBox="1"/>
          <p:nvPr/>
        </p:nvSpPr>
        <p:spPr>
          <a:xfrm>
            <a:off x="1158961" y="1218693"/>
            <a:ext cx="473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               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Linux Libertine"/>
              </a:rPr>
              <a:t>Ŷ                             Y                        Ŷ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866F6F-FC76-87FC-3618-0A2B4402D9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480" y="1977610"/>
            <a:ext cx="409575" cy="3781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0288E9-EE00-B472-0680-D6F4677EB158}"/>
              </a:ext>
            </a:extLst>
          </p:cNvPr>
          <p:cNvSpPr txBox="1"/>
          <p:nvPr/>
        </p:nvSpPr>
        <p:spPr>
          <a:xfrm>
            <a:off x="3400571" y="1901866"/>
            <a:ext cx="2523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</a:t>
            </a:r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90E946C5-C246-A9B7-F0E2-A24F574354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9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99"/>
    </mc:Choice>
    <mc:Fallback>
      <p:transition spd="slow" advTm="10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58A30D-6147-E684-908C-1330F7A2B4B7}"/>
              </a:ext>
            </a:extLst>
          </p:cNvPr>
          <p:cNvCxnSpPr>
            <a:cxnSpLocks/>
          </p:cNvCxnSpPr>
          <p:nvPr/>
        </p:nvCxnSpPr>
        <p:spPr>
          <a:xfrm>
            <a:off x="257175" y="681037"/>
            <a:ext cx="0" cy="49053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B1F1D4-AF1A-A07F-286D-3BA031EDF21B}"/>
              </a:ext>
            </a:extLst>
          </p:cNvPr>
          <p:cNvSpPr txBox="1"/>
          <p:nvPr/>
        </p:nvSpPr>
        <p:spPr>
          <a:xfrm>
            <a:off x="361950" y="633918"/>
            <a:ext cx="6043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모델 테스트 </a:t>
            </a:r>
            <a:r>
              <a:rPr lang="en-US" altLang="ko-KR" sz="32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Large batch + shuffle</a:t>
            </a:r>
            <a:endParaRPr lang="ko-KR" altLang="en-US" sz="3200" b="1" spc="-150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44FC9E-BEEB-3FB3-CE93-210074317B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4" b="57510"/>
          <a:stretch/>
        </p:blipFill>
        <p:spPr>
          <a:xfrm>
            <a:off x="0" y="319"/>
            <a:ext cx="12192000" cy="4902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7D3D94-A0AD-FE15-79C4-6D0DB2EE8945}"/>
              </a:ext>
            </a:extLst>
          </p:cNvPr>
          <p:cNvSpPr/>
          <p:nvPr/>
        </p:nvSpPr>
        <p:spPr>
          <a:xfrm>
            <a:off x="0" y="0"/>
            <a:ext cx="12192000" cy="49022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E5CDE3-D91A-4014-7EEA-4BF1315DD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80" y="1948162"/>
            <a:ext cx="6211167" cy="6477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EBAA2A-DE48-F51C-DC33-B74CE5D97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879" y="5862325"/>
            <a:ext cx="6211167" cy="4547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DF906A-94D8-CD37-53D0-73E1F6928A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880" y="2595952"/>
            <a:ext cx="4327497" cy="3070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E90DEF-86FC-D74C-97D6-16E3565303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7452" y="2595952"/>
            <a:ext cx="4368035" cy="3070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4A2ED23-924F-4C79-1705-E5A287D2E5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880" y="1362072"/>
            <a:ext cx="1305107" cy="590632"/>
          </a:xfrm>
          <a:prstGeom prst="rect">
            <a:avLst/>
          </a:prstGeom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3B6DC456-EEC6-440E-5110-D2AC448D4C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48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3"/>
    </mc:Choice>
    <mc:Fallback>
      <p:transition spd="slow" advTm="17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58A30D-6147-E684-908C-1330F7A2B4B7}"/>
              </a:ext>
            </a:extLst>
          </p:cNvPr>
          <p:cNvCxnSpPr>
            <a:cxnSpLocks/>
          </p:cNvCxnSpPr>
          <p:nvPr/>
        </p:nvCxnSpPr>
        <p:spPr>
          <a:xfrm>
            <a:off x="257175" y="681037"/>
            <a:ext cx="0" cy="49053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B1F1D4-AF1A-A07F-286D-3BA031EDF21B}"/>
              </a:ext>
            </a:extLst>
          </p:cNvPr>
          <p:cNvSpPr txBox="1"/>
          <p:nvPr/>
        </p:nvSpPr>
        <p:spPr>
          <a:xfrm>
            <a:off x="361950" y="633918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결과 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44FC9E-BEEB-3FB3-CE93-210074317B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4" b="57510"/>
          <a:stretch/>
        </p:blipFill>
        <p:spPr>
          <a:xfrm>
            <a:off x="0" y="319"/>
            <a:ext cx="12192000" cy="4902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7D3D94-A0AD-FE15-79C4-6D0DB2EE8945}"/>
              </a:ext>
            </a:extLst>
          </p:cNvPr>
          <p:cNvSpPr/>
          <p:nvPr/>
        </p:nvSpPr>
        <p:spPr>
          <a:xfrm>
            <a:off x="0" y="0"/>
            <a:ext cx="12192000" cy="49022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8AAE1C-AFDB-F19C-8EF5-A0D16D2B4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34" y="1627761"/>
            <a:ext cx="2468980" cy="4712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F06751-A476-F5C7-E1BA-B4DE03603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5793" y="1627761"/>
            <a:ext cx="2500207" cy="471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A1B25F-5D3D-6008-0D04-907853979273}"/>
              </a:ext>
            </a:extLst>
          </p:cNvPr>
          <p:cNvSpPr txBox="1"/>
          <p:nvPr/>
        </p:nvSpPr>
        <p:spPr>
          <a:xfrm>
            <a:off x="6776935" y="3286861"/>
            <a:ext cx="2597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 sample 8</a:t>
            </a:r>
            <a:r>
              <a:rPr lang="ko-KR" altLang="en-US" dirty="0"/>
              <a:t>개 중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en-US" altLang="ko-KR" dirty="0"/>
              <a:t>segmentation </a:t>
            </a:r>
            <a:r>
              <a:rPr lang="ko-KR" altLang="en-US" dirty="0"/>
              <a:t>성공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618AFE-1164-B7DC-72CD-203BFE06BCBA}"/>
              </a:ext>
            </a:extLst>
          </p:cNvPr>
          <p:cNvSpPr txBox="1"/>
          <p:nvPr/>
        </p:nvSpPr>
        <p:spPr>
          <a:xfrm>
            <a:off x="1078258" y="1307808"/>
            <a:ext cx="473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               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Linux Libertine"/>
              </a:rPr>
              <a:t>Ŷ                             Y                        Ŷ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AD38ED-D57E-B1C1-CEAA-0F31838472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159" y="2093248"/>
            <a:ext cx="409575" cy="3781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D3B1B3-B84A-5595-33E4-340A4CD6E29D}"/>
              </a:ext>
            </a:extLst>
          </p:cNvPr>
          <p:cNvSpPr txBox="1"/>
          <p:nvPr/>
        </p:nvSpPr>
        <p:spPr>
          <a:xfrm>
            <a:off x="3343421" y="2093248"/>
            <a:ext cx="2523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</a:t>
            </a:r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B5C3BD7F-09AC-3960-8D31-3AF7CCBC08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38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49"/>
    </mc:Choice>
    <mc:Fallback>
      <p:transition spd="slow" advTm="7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58A30D-6147-E684-908C-1330F7A2B4B7}"/>
              </a:ext>
            </a:extLst>
          </p:cNvPr>
          <p:cNvCxnSpPr>
            <a:cxnSpLocks/>
          </p:cNvCxnSpPr>
          <p:nvPr/>
        </p:nvCxnSpPr>
        <p:spPr>
          <a:xfrm>
            <a:off x="257175" y="681037"/>
            <a:ext cx="0" cy="49053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B1F1D4-AF1A-A07F-286D-3BA031EDF21B}"/>
              </a:ext>
            </a:extLst>
          </p:cNvPr>
          <p:cNvSpPr txBox="1"/>
          <p:nvPr/>
        </p:nvSpPr>
        <p:spPr>
          <a:xfrm>
            <a:off x="361950" y="633918"/>
            <a:ext cx="3818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결론 및 추후 활용 방안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44FC9E-BEEB-3FB3-CE93-210074317B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4" b="57510"/>
          <a:stretch/>
        </p:blipFill>
        <p:spPr>
          <a:xfrm>
            <a:off x="0" y="319"/>
            <a:ext cx="12192000" cy="4902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7D3D94-A0AD-FE15-79C4-6D0DB2EE8945}"/>
              </a:ext>
            </a:extLst>
          </p:cNvPr>
          <p:cNvSpPr/>
          <p:nvPr/>
        </p:nvSpPr>
        <p:spPr>
          <a:xfrm>
            <a:off x="0" y="0"/>
            <a:ext cx="12192000" cy="49022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8E58AE36-7E01-B645-9756-72CFFD08E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94199"/>
              </p:ext>
            </p:extLst>
          </p:nvPr>
        </p:nvGraphicFramePr>
        <p:xfrm>
          <a:off x="2147650" y="2107659"/>
          <a:ext cx="7896700" cy="3182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486">
                  <a:extLst>
                    <a:ext uri="{9D8B030D-6E8A-4147-A177-3AD203B41FA5}">
                      <a16:colId xmlns:a16="http://schemas.microsoft.com/office/drawing/2014/main" val="718512482"/>
                    </a:ext>
                  </a:extLst>
                </a:gridCol>
                <a:gridCol w="1309991">
                  <a:extLst>
                    <a:ext uri="{9D8B030D-6E8A-4147-A177-3AD203B41FA5}">
                      <a16:colId xmlns:a16="http://schemas.microsoft.com/office/drawing/2014/main" val="1933956301"/>
                    </a:ext>
                  </a:extLst>
                </a:gridCol>
                <a:gridCol w="1504545">
                  <a:extLst>
                    <a:ext uri="{9D8B030D-6E8A-4147-A177-3AD203B41FA5}">
                      <a16:colId xmlns:a16="http://schemas.microsoft.com/office/drawing/2014/main" val="1328917721"/>
                    </a:ext>
                  </a:extLst>
                </a:gridCol>
                <a:gridCol w="862519">
                  <a:extLst>
                    <a:ext uri="{9D8B030D-6E8A-4147-A177-3AD203B41FA5}">
                      <a16:colId xmlns:a16="http://schemas.microsoft.com/office/drawing/2014/main" val="102381259"/>
                    </a:ext>
                  </a:extLst>
                </a:gridCol>
                <a:gridCol w="1057071">
                  <a:extLst>
                    <a:ext uri="{9D8B030D-6E8A-4147-A177-3AD203B41FA5}">
                      <a16:colId xmlns:a16="http://schemas.microsoft.com/office/drawing/2014/main" val="3767007113"/>
                    </a:ext>
                  </a:extLst>
                </a:gridCol>
                <a:gridCol w="1011988">
                  <a:extLst>
                    <a:ext uri="{9D8B030D-6E8A-4147-A177-3AD203B41FA5}">
                      <a16:colId xmlns:a16="http://schemas.microsoft.com/office/drawing/2014/main" val="1099356680"/>
                    </a:ext>
                  </a:extLst>
                </a:gridCol>
                <a:gridCol w="1128100">
                  <a:extLst>
                    <a:ext uri="{9D8B030D-6E8A-4147-A177-3AD203B41FA5}">
                      <a16:colId xmlns:a16="http://schemas.microsoft.com/office/drawing/2014/main" val="2829759420"/>
                    </a:ext>
                  </a:extLst>
                </a:gridCol>
              </a:tblGrid>
              <a:tr h="439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optimizer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Epoch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Batch size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Shuffle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Acc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22209"/>
                  </a:ext>
                </a:extLst>
              </a:tr>
              <a:tr h="63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Base Line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Adam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Binary</a:t>
                      </a:r>
                    </a:p>
                    <a:p>
                      <a:pPr algn="ctr" latinLnBrk="1"/>
                      <a:r>
                        <a:rPr lang="en-US" altLang="ko-KR" dirty="0"/>
                        <a:t>Cross entropy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95.8%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85579"/>
                  </a:ext>
                </a:extLst>
              </a:tr>
              <a:tr h="63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Base Line + shuffle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Adam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Binary</a:t>
                      </a:r>
                    </a:p>
                    <a:p>
                      <a:pPr algn="ctr" latinLnBrk="1"/>
                      <a:r>
                        <a:rPr lang="en-US" altLang="ko-KR" dirty="0"/>
                        <a:t>Cross entropy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96.1%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431337"/>
                  </a:ext>
                </a:extLst>
              </a:tr>
              <a:tr h="63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Large batch Size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Adam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Binary</a:t>
                      </a:r>
                    </a:p>
                    <a:p>
                      <a:pPr algn="ctr" latinLnBrk="1"/>
                      <a:r>
                        <a:rPr lang="en-US" altLang="ko-KR" dirty="0"/>
                        <a:t>Cross entropy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95.3%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941007"/>
                  </a:ext>
                </a:extLst>
              </a:tr>
            </a:tbl>
          </a:graphicData>
        </a:graphic>
      </p:graphicFrame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CF550540-7CBD-5003-E6BE-BF44E5D57D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42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78"/>
    </mc:Choice>
    <mc:Fallback>
      <p:transition spd="slow" advTm="49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58A30D-6147-E684-908C-1330F7A2B4B7}"/>
              </a:ext>
            </a:extLst>
          </p:cNvPr>
          <p:cNvCxnSpPr>
            <a:cxnSpLocks/>
          </p:cNvCxnSpPr>
          <p:nvPr/>
        </p:nvCxnSpPr>
        <p:spPr>
          <a:xfrm>
            <a:off x="257175" y="681037"/>
            <a:ext cx="0" cy="49053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B1F1D4-AF1A-A07F-286D-3BA031EDF21B}"/>
              </a:ext>
            </a:extLst>
          </p:cNvPr>
          <p:cNvSpPr txBox="1"/>
          <p:nvPr/>
        </p:nvSpPr>
        <p:spPr>
          <a:xfrm>
            <a:off x="361950" y="633918"/>
            <a:ext cx="3818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결론 및 추후 활용 방안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44FC9E-BEEB-3FB3-CE93-210074317B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4" b="57510"/>
          <a:stretch/>
        </p:blipFill>
        <p:spPr>
          <a:xfrm>
            <a:off x="0" y="319"/>
            <a:ext cx="12192000" cy="4902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7D3D94-A0AD-FE15-79C4-6D0DB2EE8945}"/>
              </a:ext>
            </a:extLst>
          </p:cNvPr>
          <p:cNvSpPr/>
          <p:nvPr/>
        </p:nvSpPr>
        <p:spPr>
          <a:xfrm>
            <a:off x="0" y="0"/>
            <a:ext cx="12192000" cy="49022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시각장애인 아이콘 일러스트 ai 무료다운로드 free Blind icon - Urbanbrush">
            <a:extLst>
              <a:ext uri="{FF2B5EF4-FFF2-40B4-BE49-F238E27FC236}">
                <a16:creationId xmlns:a16="http://schemas.microsoft.com/office/drawing/2014/main" id="{60F367ED-71D2-7044-D86F-E250149E7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15294" r="8078" b="17385"/>
          <a:stretch/>
        </p:blipFill>
        <p:spPr bwMode="auto">
          <a:xfrm>
            <a:off x="2271287" y="1451775"/>
            <a:ext cx="2937513" cy="265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93C398-E00F-BD22-0F43-83CE5AE5C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8790" y="1650554"/>
            <a:ext cx="1635108" cy="1870779"/>
          </a:xfrm>
          <a:prstGeom prst="rect">
            <a:avLst/>
          </a:prstGeom>
        </p:spPr>
      </p:pic>
      <p:pic>
        <p:nvPicPr>
          <p:cNvPr id="1028" name="Picture 4" descr="클릭 스마트 폰 일러스트 | 프리미엄 벡터">
            <a:extLst>
              <a:ext uri="{FF2B5EF4-FFF2-40B4-BE49-F238E27FC236}">
                <a16:creationId xmlns:a16="http://schemas.microsoft.com/office/drawing/2014/main" id="{26C19028-2F23-B273-EC8D-B9AB79BC8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85" b="97764" l="639" r="92173">
                        <a14:foregroundMark x1="30990" y1="76518" x2="24121" y2="84185"/>
                        <a14:foregroundMark x1="14058" y1="93131" x2="6550" y2="90895"/>
                        <a14:foregroundMark x1="78275" y1="89137" x2="82109" y2="87220"/>
                        <a14:foregroundMark x1="81789" y1="82109" x2="68371" y2="89137"/>
                        <a14:foregroundMark x1="68371" y1="89137" x2="72204" y2="96805"/>
                        <a14:foregroundMark x1="72204" y1="96805" x2="92332" y2="97923"/>
                        <a14:foregroundMark x1="92332" y1="97923" x2="80351" y2="80990"/>
                        <a14:foregroundMark x1="37380" y1="13419" x2="34185" y2="17572"/>
                        <a14:foregroundMark x1="38818" y1="14217" x2="31789" y2="18371"/>
                        <a14:foregroundMark x1="31789" y1="18371" x2="34505" y2="27955"/>
                        <a14:foregroundMark x1="34505" y1="27955" x2="32748" y2="17732"/>
                        <a14:foregroundMark x1="27955" y1="65176" x2="5272" y2="82428"/>
                        <a14:foregroundMark x1="5272" y1="82428" x2="639" y2="92971"/>
                        <a14:foregroundMark x1="639" y1="92971" x2="20927" y2="96006"/>
                        <a14:foregroundMark x1="20927" y1="96006" x2="25719" y2="74441"/>
                        <a14:foregroundMark x1="35942" y1="15335" x2="34026" y2="57827"/>
                        <a14:foregroundMark x1="34026" y1="57827" x2="36262" y2="65495"/>
                        <a14:foregroundMark x1="36262" y1="65495" x2="40096" y2="66134"/>
                        <a14:foregroundMark x1="34345" y1="57508" x2="34345" y2="59744"/>
                        <a14:foregroundMark x1="59752" y1="20607" x2="60545" y2="22917"/>
                        <a14:foregroundMark x1="59697" y1="20447" x2="59752" y2="20607"/>
                        <a14:foregroundMark x1="61220" y1="29638" x2="60383" y2="59904"/>
                        <a14:foregroundMark x1="60178" y1="29874" x2="61022" y2="38978"/>
                        <a14:foregroundMark x1="61022" y1="38978" x2="60224" y2="34185"/>
                        <a14:foregroundMark x1="39457" y1="14058" x2="51757" y2="14058"/>
                        <a14:foregroundMark x1="51757" y1="14058" x2="36901" y2="14058"/>
                        <a14:foregroundMark x1="57987" y1="14217" x2="57668" y2="14377"/>
                        <a14:foregroundMark x1="58946" y1="15335" x2="58786" y2="14856"/>
                        <a14:backgroundMark x1="56550" y1="15495" x2="57188" y2="15974"/>
                        <a14:backgroundMark x1="57029" y1="16773" x2="58307" y2="18530"/>
                        <a14:backgroundMark x1="57508" y1="16134" x2="58786" y2="19808"/>
                        <a14:backgroundMark x1="59105" y1="18850" x2="59105" y2="18850"/>
                        <a14:backgroundMark x1="59265" y1="20607" x2="59265" y2="20607"/>
                        <a14:backgroundMark x1="59425" y1="20447" x2="59425" y2="20447"/>
                        <a14:backgroundMark x1="59425" y1="19329" x2="59425" y2="19010"/>
                        <a14:backgroundMark x1="59105" y1="19329" x2="59105" y2="19808"/>
                        <a14:backgroundMark x1="59105" y1="19808" x2="59425" y2="20447"/>
                        <a14:backgroundMark x1="59744" y1="20607" x2="59744" y2="20607"/>
                        <a14:backgroundMark x1="57987" y1="16454" x2="57987" y2="15815"/>
                        <a14:backgroundMark x1="57987" y1="15815" x2="57987" y2="15815"/>
                        <a14:backgroundMark x1="58307" y1="15815" x2="58307" y2="15815"/>
                        <a14:backgroundMark x1="58466" y1="15815" x2="58786" y2="16454"/>
                        <a14:backgroundMark x1="57348" y1="15655" x2="58307" y2="17572"/>
                        <a14:backgroundMark x1="59585" y1="22843" x2="59265" y2="26997"/>
                        <a14:backgroundMark x1="61821" y1="27316" x2="62300" y2="29393"/>
                        <a14:backgroundMark x1="61981" y1="27157" x2="61981" y2="27157"/>
                        <a14:backgroundMark x1="61661" y1="26997" x2="61661" y2="27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63" y="2123069"/>
            <a:ext cx="2414577" cy="218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CD22A2-4B7E-3C04-CB3F-A8ABF38F389E}"/>
              </a:ext>
            </a:extLst>
          </p:cNvPr>
          <p:cNvCxnSpPr/>
          <p:nvPr/>
        </p:nvCxnSpPr>
        <p:spPr>
          <a:xfrm>
            <a:off x="361950" y="4554079"/>
            <a:ext cx="11468100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51F6C63-3ABD-C620-B65C-65E88F742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24" y="4578359"/>
            <a:ext cx="11328026" cy="219896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ko-KR" altLang="en-US" sz="2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시각 장애인을 위한 어플 </a:t>
            </a:r>
            <a:r>
              <a:rPr lang="en-US" altLang="ko-KR" sz="2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/ </a:t>
            </a:r>
            <a:r>
              <a:rPr lang="ko-KR" altLang="en-US" sz="2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기타 기기에 활용 </a:t>
            </a:r>
            <a:endParaRPr lang="en-US" altLang="ko-KR" sz="2400" b="1" spc="-15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끊기거나 장애물에 의해 장애인 스스로 점자 블록 감지를 하기 어려운 상황에 도움</a:t>
            </a:r>
            <a:endParaRPr lang="en-US" altLang="ko-KR" sz="2400" b="1" spc="-15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2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점자블록의 보행 보조</a:t>
            </a:r>
            <a:r>
              <a:rPr lang="en-US" altLang="ko-KR" sz="2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/ </a:t>
            </a:r>
            <a:r>
              <a:rPr lang="ko-KR" altLang="en-US" sz="2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보행 가능 구역 판별 기능 향상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43D1F07-3E96-A03B-B003-7153E5CE45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17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44"/>
    </mc:Choice>
    <mc:Fallback>
      <p:transition spd="slow" advTm="22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236B277-A20D-FC6C-D34A-65C9207832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11"/>
          <a:stretch/>
        </p:blipFill>
        <p:spPr>
          <a:xfrm>
            <a:off x="1" y="0"/>
            <a:ext cx="1219517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43B5AD2-C94D-B2BA-3EE6-A7AAFC0B00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53BAC2-8BCE-FE05-E802-E5CE07E6C276}"/>
              </a:ext>
            </a:extLst>
          </p:cNvPr>
          <p:cNvCxnSpPr>
            <a:cxnSpLocks/>
          </p:cNvCxnSpPr>
          <p:nvPr/>
        </p:nvCxnSpPr>
        <p:spPr>
          <a:xfrm>
            <a:off x="314324" y="787687"/>
            <a:ext cx="9534526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4C37BA-26E7-61E9-5C8C-D8277690C995}"/>
              </a:ext>
            </a:extLst>
          </p:cNvPr>
          <p:cNvSpPr txBox="1"/>
          <p:nvPr/>
        </p:nvSpPr>
        <p:spPr>
          <a:xfrm>
            <a:off x="9772893" y="489963"/>
            <a:ext cx="1247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9506C5-E924-DA1C-F2CC-6C620B9B7F7B}"/>
              </a:ext>
            </a:extLst>
          </p:cNvPr>
          <p:cNvSpPr txBox="1"/>
          <p:nvPr/>
        </p:nvSpPr>
        <p:spPr>
          <a:xfrm>
            <a:off x="666750" y="1613754"/>
            <a:ext cx="1219199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1 )  </a:t>
            </a:r>
            <a:r>
              <a:rPr lang="ko-KR" altLang="en-US" sz="2800" b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개요</a:t>
            </a:r>
            <a:endParaRPr lang="en-US" altLang="ko-KR" sz="2800" b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3200" b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2800" b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2 )  </a:t>
            </a:r>
            <a:r>
              <a:rPr lang="ko-KR" altLang="en-US" sz="2800" b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모델 분석</a:t>
            </a:r>
            <a:endParaRPr lang="en-US" altLang="ko-KR" sz="2800" b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3200" b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3200" b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3) </a:t>
            </a:r>
            <a:r>
              <a:rPr lang="ko-KR" altLang="en-US" sz="3200" b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모델 테스트 및 결과 분석</a:t>
            </a:r>
            <a:endParaRPr lang="en-US" altLang="ko-KR" sz="3200" b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3200" b="1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2800" b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4 )  </a:t>
            </a:r>
            <a:r>
              <a:rPr lang="ko-KR" altLang="en-US" sz="2800" b="1" spc="-15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결론 및 추후 활용 방안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91582E2-3ECE-2A53-87D0-F03DD329B645}"/>
              </a:ext>
            </a:extLst>
          </p:cNvPr>
          <p:cNvCxnSpPr>
            <a:cxnSpLocks/>
          </p:cNvCxnSpPr>
          <p:nvPr/>
        </p:nvCxnSpPr>
        <p:spPr>
          <a:xfrm>
            <a:off x="11125201" y="779644"/>
            <a:ext cx="800099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6A96D58-E9FD-0A84-1333-0C32BD7FE77E}"/>
              </a:ext>
            </a:extLst>
          </p:cNvPr>
          <p:cNvCxnSpPr>
            <a:cxnSpLocks/>
          </p:cNvCxnSpPr>
          <p:nvPr/>
        </p:nvCxnSpPr>
        <p:spPr>
          <a:xfrm>
            <a:off x="233605" y="5981700"/>
            <a:ext cx="1169169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오디오 33">
            <a:hlinkClick r:id="" action="ppaction://media"/>
            <a:extLst>
              <a:ext uri="{FF2B5EF4-FFF2-40B4-BE49-F238E27FC236}">
                <a16:creationId xmlns:a16="http://schemas.microsoft.com/office/drawing/2014/main" id="{0518EBAB-9201-895D-0B3D-65832FE0B7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52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80"/>
    </mc:Choice>
    <mc:Fallback>
      <p:transition spd="slow" advTm="12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B3A02-E952-507E-4A62-02139C444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164" y="1349527"/>
            <a:ext cx="10941983" cy="1393825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sz="80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80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주제</a:t>
            </a:r>
            <a:endParaRPr lang="en-US" altLang="ko-KR" sz="8000" b="1" spc="-150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6000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U-Net</a:t>
            </a:r>
            <a:r>
              <a:rPr lang="ko-KR" altLang="en-US" sz="6000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을 이용한 점자블록 </a:t>
            </a:r>
            <a:r>
              <a:rPr lang="en-US" altLang="ko-KR" sz="6000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Semantic Segmentation</a:t>
            </a:r>
          </a:p>
          <a:p>
            <a:pPr marL="457200" lvl="1" indent="0">
              <a:buNone/>
            </a:pP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58A30D-6147-E684-908C-1330F7A2B4B7}"/>
              </a:ext>
            </a:extLst>
          </p:cNvPr>
          <p:cNvCxnSpPr>
            <a:cxnSpLocks/>
          </p:cNvCxnSpPr>
          <p:nvPr/>
        </p:nvCxnSpPr>
        <p:spPr>
          <a:xfrm>
            <a:off x="257175" y="681037"/>
            <a:ext cx="0" cy="49053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B1F1D4-AF1A-A07F-286D-3BA031EDF21B}"/>
              </a:ext>
            </a:extLst>
          </p:cNvPr>
          <p:cNvSpPr txBox="1"/>
          <p:nvPr/>
        </p:nvSpPr>
        <p:spPr>
          <a:xfrm>
            <a:off x="361950" y="633918"/>
            <a:ext cx="912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개요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02F195B-3D47-7E2A-B6DF-3B070978F959}"/>
              </a:ext>
            </a:extLst>
          </p:cNvPr>
          <p:cNvCxnSpPr/>
          <p:nvPr/>
        </p:nvCxnSpPr>
        <p:spPr>
          <a:xfrm>
            <a:off x="361950" y="2810687"/>
            <a:ext cx="11468100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0419CBE-D3B4-FF11-EBD5-FDF327A3FE15}"/>
              </a:ext>
            </a:extLst>
          </p:cNvPr>
          <p:cNvSpPr txBox="1">
            <a:spLocks/>
          </p:cNvSpPr>
          <p:nvPr/>
        </p:nvSpPr>
        <p:spPr>
          <a:xfrm>
            <a:off x="818164" y="2941523"/>
            <a:ext cx="11018818" cy="3997601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80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필요성</a:t>
            </a:r>
            <a:endParaRPr lang="en-US" altLang="ko-KR" sz="8000" b="1" spc="-150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sz="6000" spc="-15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시각장애인을 위한 보행 보조 및 안전 보장을 </a:t>
            </a:r>
            <a:r>
              <a:rPr lang="ko-KR" altLang="en-US" sz="6000" spc="-15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위해</a:t>
            </a:r>
            <a:r>
              <a:rPr lang="ko-KR" altLang="ko-KR" sz="6000" spc="-150" dirty="0">
                <a:solidFill>
                  <a:srgbClr val="FF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6000" spc="-15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설치된 점자 블록들은 </a:t>
            </a:r>
            <a:r>
              <a:rPr lang="ko-KR" altLang="ko-KR" sz="6000" b="1" spc="-150" dirty="0">
                <a:solidFill>
                  <a:srgbClr val="FF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파손 및 </a:t>
            </a:r>
            <a:endParaRPr lang="en-US" altLang="ko-KR" sz="6000" b="1" spc="-150" dirty="0">
              <a:solidFill>
                <a:srgbClr val="FF0000"/>
              </a:solidFill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ko-KR" sz="6000" b="1" spc="-150" dirty="0">
                <a:solidFill>
                  <a:srgbClr val="FF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장애물</a:t>
            </a:r>
            <a:r>
              <a:rPr lang="en-US" altLang="ko-KR" sz="6000" b="1" spc="-150" dirty="0">
                <a:solidFill>
                  <a:srgbClr val="FF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6000" b="1" spc="-150" dirty="0">
                <a:solidFill>
                  <a:srgbClr val="FF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쓰레기 등으로 인하여 그 기능을 제대로 하지 못하는</a:t>
            </a:r>
            <a:r>
              <a:rPr lang="ko-KR" altLang="ko-KR" sz="6000" b="1" spc="-15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문제점</a:t>
            </a:r>
            <a:r>
              <a:rPr lang="ko-KR" altLang="en-US" sz="6000" b="1" spc="-15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 있음 </a:t>
            </a:r>
            <a:endParaRPr lang="en-US" altLang="ko-KR" sz="6000" b="1" spc="-150" dirty="0"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2300" spc="-150" dirty="0"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ko-KR" altLang="ko-KR" sz="6000" spc="-15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이에 인도 보행 데이터 영상들을 기반 선형 및 점형 점자 블록의 정보를 취득</a:t>
            </a:r>
            <a:r>
              <a:rPr lang="en-US" altLang="ko-KR" sz="6000" spc="-15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6000" spc="-150" dirty="0"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→</a:t>
            </a:r>
            <a:r>
              <a:rPr lang="en-US" altLang="ko-KR" sz="6000" spc="-15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6000" spc="-15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시각장애인들이 </a:t>
            </a:r>
            <a:r>
              <a:rPr lang="ko-KR" altLang="ko-KR" sz="6000" b="1" spc="-150" dirty="0">
                <a:solidFill>
                  <a:srgbClr val="FF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이상 점자블록에 </a:t>
            </a:r>
            <a:r>
              <a:rPr lang="ko-KR" altLang="en-US" sz="6000" b="1" spc="-150" dirty="0">
                <a:solidFill>
                  <a:srgbClr val="FF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대비 </a:t>
            </a:r>
            <a:r>
              <a:rPr lang="en-US" altLang="ko-KR" sz="6000" b="1" spc="-150" dirty="0">
                <a:solidFill>
                  <a:srgbClr val="FF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&amp; </a:t>
            </a:r>
            <a:r>
              <a:rPr lang="ko-KR" altLang="en-US" sz="6000" b="1" spc="-150" dirty="0">
                <a:solidFill>
                  <a:srgbClr val="FF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보행 가능 구역을 파악할 수 있는 </a:t>
            </a:r>
            <a:r>
              <a:rPr lang="ko-KR" altLang="ko-KR" sz="6000" b="1" spc="-15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데이터를 </a:t>
            </a:r>
            <a:endParaRPr lang="en-US" altLang="ko-KR" sz="6000" b="1" spc="-150" dirty="0">
              <a:effectLst/>
              <a:latin typeface="한컴 고딕" panose="02000500000000000000" pitchFamily="2" charset="-127"/>
              <a:ea typeface="한컴 고딕" panose="02000500000000000000" pitchFamily="2" charset="-127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ko-KR" sz="6000" b="1" spc="-15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생성</a:t>
            </a:r>
            <a:r>
              <a:rPr lang="ko-KR" altLang="en-US" sz="6000" spc="-15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하는 것</a:t>
            </a:r>
            <a:r>
              <a:rPr lang="ko-KR" altLang="ko-KR" sz="6000" spc="-15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  <a:cs typeface="Times New Roman" panose="02020603050405020304" pitchFamily="18" charset="0"/>
              </a:rPr>
              <a:t>이 목표</a:t>
            </a:r>
            <a:endParaRPr lang="en-US" altLang="ko-KR" sz="6000" spc="-15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44FC9E-BEEB-3FB3-CE93-210074317B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4" b="57510"/>
          <a:stretch/>
        </p:blipFill>
        <p:spPr>
          <a:xfrm>
            <a:off x="0" y="319"/>
            <a:ext cx="12192000" cy="4902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7D3D94-A0AD-FE15-79C4-6D0DB2EE8945}"/>
              </a:ext>
            </a:extLst>
          </p:cNvPr>
          <p:cNvSpPr/>
          <p:nvPr/>
        </p:nvSpPr>
        <p:spPr>
          <a:xfrm>
            <a:off x="0" y="0"/>
            <a:ext cx="12192000" cy="49022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오디오 28">
            <a:hlinkClick r:id="" action="ppaction://media"/>
            <a:extLst>
              <a:ext uri="{FF2B5EF4-FFF2-40B4-BE49-F238E27FC236}">
                <a16:creationId xmlns:a16="http://schemas.microsoft.com/office/drawing/2014/main" id="{4AA952C5-7991-2E22-02A7-CF02681842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09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47"/>
    </mc:Choice>
    <mc:Fallback>
      <p:transition spd="slow" advTm="30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B3A02-E952-507E-4A62-02139C444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164" y="1349527"/>
            <a:ext cx="10941983" cy="1393825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sz="80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Dataset</a:t>
            </a:r>
          </a:p>
          <a:p>
            <a:pPr lvl="1">
              <a:lnSpc>
                <a:spcPct val="150000"/>
              </a:lnSpc>
            </a:pPr>
            <a:r>
              <a:rPr lang="en-US" altLang="ko-KR" sz="6000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AI Hub </a:t>
            </a:r>
            <a:r>
              <a:rPr lang="ko-KR" altLang="en-US" sz="6000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에서 제공된 </a:t>
            </a:r>
            <a:r>
              <a:rPr lang="en-US" altLang="ko-KR" sz="6000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‘</a:t>
            </a:r>
            <a:r>
              <a:rPr lang="ko-KR" altLang="en-US" sz="6000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인도보행 영상</a:t>
            </a:r>
            <a:r>
              <a:rPr lang="en-US" altLang="ko-KR" sz="6000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’</a:t>
            </a:r>
            <a:r>
              <a:rPr lang="ko-KR" altLang="en-US" sz="6000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6000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</a:t>
            </a:r>
            <a:r>
              <a:rPr lang="ko-KR" altLang="en-US" sz="6000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6000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Surface Masking Dataset </a:t>
            </a:r>
            <a:r>
              <a:rPr lang="ko-KR" altLang="en-US" sz="6000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을 이용함</a:t>
            </a:r>
            <a:endParaRPr lang="en-US" altLang="ko-KR" sz="6000" spc="-150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58A30D-6147-E684-908C-1330F7A2B4B7}"/>
              </a:ext>
            </a:extLst>
          </p:cNvPr>
          <p:cNvCxnSpPr>
            <a:cxnSpLocks/>
          </p:cNvCxnSpPr>
          <p:nvPr/>
        </p:nvCxnSpPr>
        <p:spPr>
          <a:xfrm>
            <a:off x="257175" y="681037"/>
            <a:ext cx="0" cy="49053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B1F1D4-AF1A-A07F-286D-3BA031EDF21B}"/>
              </a:ext>
            </a:extLst>
          </p:cNvPr>
          <p:cNvSpPr txBox="1"/>
          <p:nvPr/>
        </p:nvSpPr>
        <p:spPr>
          <a:xfrm>
            <a:off x="361950" y="633918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모델 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44FC9E-BEEB-3FB3-CE93-210074317B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4" b="57510"/>
          <a:stretch/>
        </p:blipFill>
        <p:spPr>
          <a:xfrm>
            <a:off x="0" y="319"/>
            <a:ext cx="12192000" cy="4902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7D3D94-A0AD-FE15-79C4-6D0DB2EE8945}"/>
              </a:ext>
            </a:extLst>
          </p:cNvPr>
          <p:cNvSpPr/>
          <p:nvPr/>
        </p:nvSpPr>
        <p:spPr>
          <a:xfrm>
            <a:off x="0" y="0"/>
            <a:ext cx="12192000" cy="49022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E8ECCF0-BA1D-8597-86F6-91E804298DED}"/>
              </a:ext>
            </a:extLst>
          </p:cNvPr>
          <p:cNvSpPr txBox="1">
            <a:spLocks/>
          </p:cNvSpPr>
          <p:nvPr/>
        </p:nvSpPr>
        <p:spPr>
          <a:xfrm>
            <a:off x="818163" y="2843990"/>
            <a:ext cx="10941983" cy="139382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80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Model</a:t>
            </a:r>
          </a:p>
          <a:p>
            <a:pPr lvl="1">
              <a:lnSpc>
                <a:spcPct val="150000"/>
              </a:lnSpc>
            </a:pPr>
            <a:r>
              <a:rPr lang="en-US" altLang="ko-KR" sz="6000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Semantic Segmentation</a:t>
            </a:r>
            <a:r>
              <a:rPr lang="ko-KR" altLang="en-US" sz="6000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에 널리 이용되는 </a:t>
            </a:r>
            <a:r>
              <a:rPr lang="en-US" altLang="ko-KR" sz="6000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U-Net </a:t>
            </a:r>
            <a:r>
              <a:rPr lang="ko-KR" altLang="en-US" sz="6000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이용</a:t>
            </a:r>
            <a:endParaRPr lang="en-US" altLang="ko-KR" sz="6000" spc="-150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sz="6000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A59976A-15FF-5D8F-11AE-D252AA91415E}"/>
              </a:ext>
            </a:extLst>
          </p:cNvPr>
          <p:cNvSpPr txBox="1">
            <a:spLocks/>
          </p:cNvSpPr>
          <p:nvPr/>
        </p:nvSpPr>
        <p:spPr>
          <a:xfrm>
            <a:off x="818163" y="4368649"/>
            <a:ext cx="10941983" cy="139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32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32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개발 환경</a:t>
            </a:r>
            <a:endParaRPr lang="en-US" altLang="ko-KR" sz="3200" b="1" spc="-150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3200" spc="-150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056" name="Picture 8" descr="케라스(Keras) 'tensorflow' has no attribute 'get_default_graph'">
            <a:extLst>
              <a:ext uri="{FF2B5EF4-FFF2-40B4-BE49-F238E27FC236}">
                <a16:creationId xmlns:a16="http://schemas.microsoft.com/office/drawing/2014/main" id="{3DFDE341-B49F-9B35-16DD-D6D2C35C0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676" y="4368649"/>
            <a:ext cx="5996631" cy="251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laboratory] 코랩으로 python 환경 구성하기">
            <a:extLst>
              <a:ext uri="{FF2B5EF4-FFF2-40B4-BE49-F238E27FC236}">
                <a16:creationId xmlns:a16="http://schemas.microsoft.com/office/drawing/2014/main" id="{30B81473-E886-4332-AABD-058FFB1BD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22" y="4629996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159B9C-57CB-EA04-50A5-E844074E58D4}"/>
              </a:ext>
            </a:extLst>
          </p:cNvPr>
          <p:cNvCxnSpPr>
            <a:cxnSpLocks/>
          </p:cNvCxnSpPr>
          <p:nvPr/>
        </p:nvCxnSpPr>
        <p:spPr>
          <a:xfrm>
            <a:off x="2946222" y="1771283"/>
            <a:ext cx="9140637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EA6421B-F40D-2C1D-D423-0D2CAA0E1631}"/>
              </a:ext>
            </a:extLst>
          </p:cNvPr>
          <p:cNvCxnSpPr>
            <a:cxnSpLocks/>
          </p:cNvCxnSpPr>
          <p:nvPr/>
        </p:nvCxnSpPr>
        <p:spPr>
          <a:xfrm>
            <a:off x="3051363" y="4773957"/>
            <a:ext cx="8708783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62B5EC-320E-69E1-4A59-58E47FA028DC}"/>
              </a:ext>
            </a:extLst>
          </p:cNvPr>
          <p:cNvCxnSpPr>
            <a:cxnSpLocks/>
          </p:cNvCxnSpPr>
          <p:nvPr/>
        </p:nvCxnSpPr>
        <p:spPr>
          <a:xfrm>
            <a:off x="152400" y="1771283"/>
            <a:ext cx="602218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CAEB1A7-2C76-7B21-E900-C9F1A119D792}"/>
              </a:ext>
            </a:extLst>
          </p:cNvPr>
          <p:cNvCxnSpPr>
            <a:cxnSpLocks/>
          </p:cNvCxnSpPr>
          <p:nvPr/>
        </p:nvCxnSpPr>
        <p:spPr>
          <a:xfrm>
            <a:off x="152400" y="4773957"/>
            <a:ext cx="602218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오디오 31">
            <a:hlinkClick r:id="" action="ppaction://media"/>
            <a:extLst>
              <a:ext uri="{FF2B5EF4-FFF2-40B4-BE49-F238E27FC236}">
                <a16:creationId xmlns:a16="http://schemas.microsoft.com/office/drawing/2014/main" id="{6C4DDBE6-349E-2742-86D3-8CEA6A8546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40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41"/>
    </mc:Choice>
    <mc:Fallback>
      <p:transition spd="slow" advTm="25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03F9984-C1FB-FBAD-EAF9-74420E00A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43" y="1570037"/>
            <a:ext cx="5064592" cy="333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58A30D-6147-E684-908C-1330F7A2B4B7}"/>
              </a:ext>
            </a:extLst>
          </p:cNvPr>
          <p:cNvCxnSpPr>
            <a:cxnSpLocks/>
          </p:cNvCxnSpPr>
          <p:nvPr/>
        </p:nvCxnSpPr>
        <p:spPr>
          <a:xfrm>
            <a:off x="257175" y="681037"/>
            <a:ext cx="0" cy="49053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B1F1D4-AF1A-A07F-286D-3BA031EDF21B}"/>
              </a:ext>
            </a:extLst>
          </p:cNvPr>
          <p:cNvSpPr txBox="1"/>
          <p:nvPr/>
        </p:nvSpPr>
        <p:spPr>
          <a:xfrm>
            <a:off x="361950" y="633918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모델 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44FC9E-BEEB-3FB3-CE93-210074317B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4" b="57510"/>
          <a:stretch/>
        </p:blipFill>
        <p:spPr>
          <a:xfrm>
            <a:off x="0" y="319"/>
            <a:ext cx="12192000" cy="4902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7D3D94-A0AD-FE15-79C4-6D0DB2EE8945}"/>
              </a:ext>
            </a:extLst>
          </p:cNvPr>
          <p:cNvSpPr/>
          <p:nvPr/>
        </p:nvSpPr>
        <p:spPr>
          <a:xfrm>
            <a:off x="0" y="0"/>
            <a:ext cx="12192000" cy="49022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E8ECCF0-BA1D-8597-86F6-91E804298DED}"/>
              </a:ext>
            </a:extLst>
          </p:cNvPr>
          <p:cNvSpPr txBox="1">
            <a:spLocks/>
          </p:cNvSpPr>
          <p:nvPr/>
        </p:nvSpPr>
        <p:spPr>
          <a:xfrm>
            <a:off x="181532" y="1218693"/>
            <a:ext cx="6736318" cy="45315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3500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U-Net</a:t>
            </a:r>
          </a:p>
          <a:p>
            <a:pPr>
              <a:lnSpc>
                <a:spcPct val="150000"/>
              </a:lnSpc>
            </a:pPr>
            <a:endParaRPr lang="en-US" altLang="ko-KR" sz="900" b="1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F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ully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onvolutional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etwork (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FCN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기반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sz="2600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lvl="1">
              <a:buFontTx/>
              <a:buChar char="-"/>
            </a:pPr>
            <a:r>
              <a:rPr lang="en-US" altLang="ko-KR" sz="2600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Contracting path </a:t>
            </a:r>
            <a:r>
              <a:rPr lang="en-US" altLang="ko-KR" sz="26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en-US" altLang="ko-KR" sz="2600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Encoding</a:t>
            </a:r>
          </a:p>
          <a:p>
            <a:pPr marL="457200" lvl="1" indent="0">
              <a:buNone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</a:p>
          <a:p>
            <a:pPr marL="457200" lvl="1" indent="0">
              <a:buNone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(CNN image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Context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포착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 marL="457200" lvl="1" indent="0">
              <a:buNone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lvl="1">
              <a:buFontTx/>
              <a:buChar char="-"/>
            </a:pPr>
            <a:r>
              <a:rPr lang="en-US" altLang="ko-KR" sz="2600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Expanding path </a:t>
            </a:r>
            <a:r>
              <a:rPr lang="en-US" altLang="ko-KR" sz="26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en-US" altLang="ko-KR" sz="2600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Decoding</a:t>
            </a:r>
          </a:p>
          <a:p>
            <a:pPr marL="457200" lvl="1" indent="0">
              <a:buNone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br>
              <a:rPr lang="en-US" altLang="ko-KR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(Feature map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을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Upsampling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Localization)</a:t>
            </a:r>
          </a:p>
          <a:p>
            <a:pPr lvl="1">
              <a:buFontTx/>
              <a:buChar char="-"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0096F8-8424-921C-12EA-97CBD9FAF675}"/>
              </a:ext>
            </a:extLst>
          </p:cNvPr>
          <p:cNvSpPr/>
          <p:nvPr/>
        </p:nvSpPr>
        <p:spPr>
          <a:xfrm>
            <a:off x="9474200" y="1521836"/>
            <a:ext cx="2302290" cy="33397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FC7973-77AD-6802-23D2-47B4C37DFC12}"/>
              </a:ext>
            </a:extLst>
          </p:cNvPr>
          <p:cNvSpPr/>
          <p:nvPr/>
        </p:nvSpPr>
        <p:spPr>
          <a:xfrm>
            <a:off x="6854589" y="1521836"/>
            <a:ext cx="2302290" cy="33397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1C6BFA-F3C6-0CCA-B0B4-832CFAD2A67E}"/>
              </a:ext>
            </a:extLst>
          </p:cNvPr>
          <p:cNvSpPr txBox="1"/>
          <p:nvPr/>
        </p:nvSpPr>
        <p:spPr>
          <a:xfrm>
            <a:off x="7016219" y="4877614"/>
            <a:ext cx="218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Contracting Path</a:t>
            </a:r>
            <a:endParaRPr lang="ko-KR" altLang="en-US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C19538-09DD-63F0-6780-C885BC6C27BA}"/>
              </a:ext>
            </a:extLst>
          </p:cNvPr>
          <p:cNvSpPr txBox="1"/>
          <p:nvPr/>
        </p:nvSpPr>
        <p:spPr>
          <a:xfrm>
            <a:off x="9670939" y="4853514"/>
            <a:ext cx="218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Expanding Path</a:t>
            </a:r>
            <a:endParaRPr lang="ko-KR" altLang="en-US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9" name="오디오 28">
            <a:hlinkClick r:id="" action="ppaction://media"/>
            <a:extLst>
              <a:ext uri="{FF2B5EF4-FFF2-40B4-BE49-F238E27FC236}">
                <a16:creationId xmlns:a16="http://schemas.microsoft.com/office/drawing/2014/main" id="{C9996254-7DF1-322F-7BD3-7520037651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88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61"/>
    </mc:Choice>
    <mc:Fallback>
      <p:transition spd="slow" advTm="44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58A30D-6147-E684-908C-1330F7A2B4B7}"/>
              </a:ext>
            </a:extLst>
          </p:cNvPr>
          <p:cNvCxnSpPr>
            <a:cxnSpLocks/>
          </p:cNvCxnSpPr>
          <p:nvPr/>
        </p:nvCxnSpPr>
        <p:spPr>
          <a:xfrm>
            <a:off x="257175" y="681037"/>
            <a:ext cx="0" cy="49053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B1F1D4-AF1A-A07F-286D-3BA031EDF21B}"/>
              </a:ext>
            </a:extLst>
          </p:cNvPr>
          <p:cNvSpPr txBox="1"/>
          <p:nvPr/>
        </p:nvSpPr>
        <p:spPr>
          <a:xfrm>
            <a:off x="361950" y="633918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모델 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44FC9E-BEEB-3FB3-CE93-210074317B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4" b="57510"/>
          <a:stretch/>
        </p:blipFill>
        <p:spPr>
          <a:xfrm>
            <a:off x="0" y="319"/>
            <a:ext cx="12192000" cy="4902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7D3D94-A0AD-FE15-79C4-6D0DB2EE8945}"/>
              </a:ext>
            </a:extLst>
          </p:cNvPr>
          <p:cNvSpPr/>
          <p:nvPr/>
        </p:nvSpPr>
        <p:spPr>
          <a:xfrm>
            <a:off x="0" y="0"/>
            <a:ext cx="12192000" cy="49022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F5585D-85D2-7B3E-DD21-B9563575BF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944"/>
          <a:stretch/>
        </p:blipFill>
        <p:spPr>
          <a:xfrm>
            <a:off x="546292" y="1263796"/>
            <a:ext cx="11099416" cy="1356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CB7321-3E9E-3E20-C64F-9A0FCB397F4E}"/>
              </a:ext>
            </a:extLst>
          </p:cNvPr>
          <p:cNvSpPr txBox="1"/>
          <p:nvPr/>
        </p:nvSpPr>
        <p:spPr>
          <a:xfrm>
            <a:off x="546292" y="2665201"/>
            <a:ext cx="11645708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Contracting Path) 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3x3 Convolution 2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번 반복 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→ 2x2 Max Pooling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→ Down Sampling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마다 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Channel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수 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2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21D28E-4429-E493-0F4E-F1CDE8AD3E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921"/>
          <a:stretch/>
        </p:blipFill>
        <p:spPr>
          <a:xfrm>
            <a:off x="546292" y="3749052"/>
            <a:ext cx="11099416" cy="17762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0F0482-CBB2-1AA7-5F94-8D099C2B09E1}"/>
              </a:ext>
            </a:extLst>
          </p:cNvPr>
          <p:cNvSpPr txBox="1"/>
          <p:nvPr/>
        </p:nvSpPr>
        <p:spPr>
          <a:xfrm>
            <a:off x="546292" y="5594204"/>
            <a:ext cx="11099416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Expanding Path) 2x2 Up Convolution 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→ 3x3 Convolution 2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번 반복 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→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마지막 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1x1 Convolution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진행 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→ Up Sampling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마다 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Channel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수 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1/2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배</a:t>
            </a:r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360093CD-EAB5-B76B-57D8-131211A163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25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03"/>
    </mc:Choice>
    <mc:Fallback>
      <p:transition spd="slow" advTm="56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58A30D-6147-E684-908C-1330F7A2B4B7}"/>
              </a:ext>
            </a:extLst>
          </p:cNvPr>
          <p:cNvCxnSpPr>
            <a:cxnSpLocks/>
          </p:cNvCxnSpPr>
          <p:nvPr/>
        </p:nvCxnSpPr>
        <p:spPr>
          <a:xfrm>
            <a:off x="257175" y="681037"/>
            <a:ext cx="0" cy="49053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B1F1D4-AF1A-A07F-286D-3BA031EDF21B}"/>
              </a:ext>
            </a:extLst>
          </p:cNvPr>
          <p:cNvSpPr txBox="1"/>
          <p:nvPr/>
        </p:nvSpPr>
        <p:spPr>
          <a:xfrm>
            <a:off x="361950" y="633918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모델 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44FC9E-BEEB-3FB3-CE93-210074317B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4" b="57510"/>
          <a:stretch/>
        </p:blipFill>
        <p:spPr>
          <a:xfrm>
            <a:off x="0" y="319"/>
            <a:ext cx="12192000" cy="4902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7D3D94-A0AD-FE15-79C4-6D0DB2EE8945}"/>
              </a:ext>
            </a:extLst>
          </p:cNvPr>
          <p:cNvSpPr/>
          <p:nvPr/>
        </p:nvSpPr>
        <p:spPr>
          <a:xfrm>
            <a:off x="0" y="0"/>
            <a:ext cx="12192000" cy="49022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6EA028-ED8A-C346-5703-73C5DFB50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74" y="1428594"/>
            <a:ext cx="7567077" cy="483188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92779B1-5381-EA01-88BD-1FA16F881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338" y="1391878"/>
            <a:ext cx="5064592" cy="333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E0D8DC-C0B6-0145-A524-015F133271E6}"/>
              </a:ext>
            </a:extLst>
          </p:cNvPr>
          <p:cNvSpPr/>
          <p:nvPr/>
        </p:nvSpPr>
        <p:spPr>
          <a:xfrm>
            <a:off x="6723530" y="1171575"/>
            <a:ext cx="2330823" cy="37948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A4D0C9B-33A0-2933-CF8D-1EC4B82D4926}"/>
              </a:ext>
            </a:extLst>
          </p:cNvPr>
          <p:cNvSpPr/>
          <p:nvPr/>
        </p:nvSpPr>
        <p:spPr>
          <a:xfrm>
            <a:off x="351306" y="2418344"/>
            <a:ext cx="5197845" cy="149148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AE4FDE7-4025-3A22-F6A8-67F77C7717A9}"/>
              </a:ext>
            </a:extLst>
          </p:cNvPr>
          <p:cNvSpPr/>
          <p:nvPr/>
        </p:nvSpPr>
        <p:spPr>
          <a:xfrm>
            <a:off x="351305" y="4220703"/>
            <a:ext cx="5197845" cy="1491487"/>
          </a:xfrm>
          <a:prstGeom prst="round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60A1AEC-5192-C596-2447-56C8BBD7863A}"/>
              </a:ext>
            </a:extLst>
          </p:cNvPr>
          <p:cNvSpPr/>
          <p:nvPr/>
        </p:nvSpPr>
        <p:spPr>
          <a:xfrm>
            <a:off x="9284162" y="1183328"/>
            <a:ext cx="2208592" cy="3783119"/>
          </a:xfrm>
          <a:prstGeom prst="round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CF377380-B50F-C2AF-D23E-8044F2D184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90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11"/>
    </mc:Choice>
    <mc:Fallback>
      <p:transition spd="slow" advTm="21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58A30D-6147-E684-908C-1330F7A2B4B7}"/>
              </a:ext>
            </a:extLst>
          </p:cNvPr>
          <p:cNvCxnSpPr>
            <a:cxnSpLocks/>
          </p:cNvCxnSpPr>
          <p:nvPr/>
        </p:nvCxnSpPr>
        <p:spPr>
          <a:xfrm>
            <a:off x="257175" y="681037"/>
            <a:ext cx="0" cy="49053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B1F1D4-AF1A-A07F-286D-3BA031EDF21B}"/>
              </a:ext>
            </a:extLst>
          </p:cNvPr>
          <p:cNvSpPr txBox="1"/>
          <p:nvPr/>
        </p:nvSpPr>
        <p:spPr>
          <a:xfrm>
            <a:off x="361950" y="633918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Dataset</a:t>
            </a:r>
            <a:endParaRPr lang="ko-KR" altLang="en-US" sz="3200" b="1" spc="-150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44FC9E-BEEB-3FB3-CE93-210074317B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4" b="57510"/>
          <a:stretch/>
        </p:blipFill>
        <p:spPr>
          <a:xfrm>
            <a:off x="0" y="319"/>
            <a:ext cx="12192000" cy="4902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7D3D94-A0AD-FE15-79C4-6D0DB2EE8945}"/>
              </a:ext>
            </a:extLst>
          </p:cNvPr>
          <p:cNvSpPr/>
          <p:nvPr/>
        </p:nvSpPr>
        <p:spPr>
          <a:xfrm>
            <a:off x="0" y="0"/>
            <a:ext cx="12192000" cy="49022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53975C-89D3-FF40-8A74-1CC1444DFD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61"/>
          <a:stretch/>
        </p:blipFill>
        <p:spPr>
          <a:xfrm>
            <a:off x="609598" y="1989378"/>
            <a:ext cx="2579388" cy="15875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C56258D-4385-2445-B863-70545935DE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748"/>
          <a:stretch/>
        </p:blipFill>
        <p:spPr>
          <a:xfrm>
            <a:off x="6096000" y="1989378"/>
            <a:ext cx="2579388" cy="15709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1A18138-AF92-AF9D-4B85-26B8AE2987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9511"/>
          <a:stretch/>
        </p:blipFill>
        <p:spPr>
          <a:xfrm>
            <a:off x="617377" y="4781074"/>
            <a:ext cx="2571609" cy="157098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E8DE8E1-205A-66BF-D55B-C001DE44669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12" r="14277"/>
          <a:stretch/>
        </p:blipFill>
        <p:spPr>
          <a:xfrm>
            <a:off x="6103779" y="4781074"/>
            <a:ext cx="2579388" cy="158759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C4B91D3-6864-F51B-DA02-1DDB98D811D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076" r="5904"/>
          <a:stretch/>
        </p:blipFill>
        <p:spPr>
          <a:xfrm>
            <a:off x="3352799" y="1989763"/>
            <a:ext cx="2579388" cy="158759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C7091FC-FF1C-EC7C-081D-12CD4EA9C60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833" t="-1" r="2332" b="718"/>
          <a:stretch/>
        </p:blipFill>
        <p:spPr>
          <a:xfrm>
            <a:off x="3360578" y="4781074"/>
            <a:ext cx="2579388" cy="1570990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68F374B-422D-33E0-116E-875422EA076C}"/>
              </a:ext>
            </a:extLst>
          </p:cNvPr>
          <p:cNvCxnSpPr/>
          <p:nvPr/>
        </p:nvCxnSpPr>
        <p:spPr>
          <a:xfrm>
            <a:off x="281545" y="3890693"/>
            <a:ext cx="11468100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EE730099-D4EA-E7B9-A178-75CCEC4B5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865" y="1291431"/>
            <a:ext cx="9487029" cy="11165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INPUT Image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training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에 사용될 </a:t>
            </a:r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‘JPG’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input image (1920x1080) 1400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장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</a:p>
          <a:p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3FA90652-CE73-11AD-67AB-3E792A7514DF}"/>
              </a:ext>
            </a:extLst>
          </p:cNvPr>
          <p:cNvSpPr txBox="1">
            <a:spLocks/>
          </p:cNvSpPr>
          <p:nvPr/>
        </p:nvSpPr>
        <p:spPr>
          <a:xfrm>
            <a:off x="544476" y="4024710"/>
            <a:ext cx="9917335" cy="1116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4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MASK (Label Image)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labeling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에 사용될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‘PNG’ image (1920x1080) 1400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장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endParaRPr lang="en-US" altLang="ko-KR" sz="2300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DC5CFDD-05A9-FA86-CC3B-2F83871E078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611"/>
          <a:stretch/>
        </p:blipFill>
        <p:spPr>
          <a:xfrm>
            <a:off x="8839201" y="1972928"/>
            <a:ext cx="2579389" cy="157098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46A5056-5323-318D-5E57-A0CE9766AE7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6239"/>
          <a:stretch/>
        </p:blipFill>
        <p:spPr>
          <a:xfrm>
            <a:off x="8854760" y="4781074"/>
            <a:ext cx="2563830" cy="1587594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804A64C1-A0E7-D513-A88D-107ABD4A69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9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74"/>
    </mc:Choice>
    <mc:Fallback>
      <p:transition spd="slow" advTm="23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58A30D-6147-E684-908C-1330F7A2B4B7}"/>
              </a:ext>
            </a:extLst>
          </p:cNvPr>
          <p:cNvCxnSpPr>
            <a:cxnSpLocks/>
          </p:cNvCxnSpPr>
          <p:nvPr/>
        </p:nvCxnSpPr>
        <p:spPr>
          <a:xfrm>
            <a:off x="257175" y="681037"/>
            <a:ext cx="0" cy="49053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B1F1D4-AF1A-A07F-286D-3BA031EDF21B}"/>
              </a:ext>
            </a:extLst>
          </p:cNvPr>
          <p:cNvSpPr txBox="1"/>
          <p:nvPr/>
        </p:nvSpPr>
        <p:spPr>
          <a:xfrm>
            <a:off x="361950" y="633918"/>
            <a:ext cx="2702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Dataset </a:t>
            </a:r>
            <a:r>
              <a:rPr lang="ko-KR" altLang="en-US" sz="3200" b="1" spc="-150" dirty="0" err="1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전처리</a:t>
            </a:r>
            <a:endParaRPr lang="ko-KR" altLang="en-US" sz="3200" b="1" spc="-150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44FC9E-BEEB-3FB3-CE93-210074317B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4" b="57510"/>
          <a:stretch/>
        </p:blipFill>
        <p:spPr>
          <a:xfrm>
            <a:off x="0" y="319"/>
            <a:ext cx="12192000" cy="4902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7D3D94-A0AD-FE15-79C4-6D0DB2EE8945}"/>
              </a:ext>
            </a:extLst>
          </p:cNvPr>
          <p:cNvSpPr/>
          <p:nvPr/>
        </p:nvSpPr>
        <p:spPr>
          <a:xfrm>
            <a:off x="0" y="0"/>
            <a:ext cx="12192000" cy="49022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68F374B-422D-33E0-116E-875422EA076C}"/>
              </a:ext>
            </a:extLst>
          </p:cNvPr>
          <p:cNvCxnSpPr/>
          <p:nvPr/>
        </p:nvCxnSpPr>
        <p:spPr>
          <a:xfrm>
            <a:off x="205916" y="1891564"/>
            <a:ext cx="11468100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EE730099-D4EA-E7B9-A178-75CCEC4B5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76" y="1211855"/>
            <a:ext cx="9487029" cy="11165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→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Model 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속도 향상을 위해서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data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image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를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512x512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로 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resize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진행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C0769D-8748-E9A1-F471-CD33241DD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3874" y="2028896"/>
            <a:ext cx="4719404" cy="4477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8ABC9E-38F5-17C6-CC78-B39FB35739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297"/>
          <a:stretch/>
        </p:blipFill>
        <p:spPr>
          <a:xfrm>
            <a:off x="257175" y="2753386"/>
            <a:ext cx="5641601" cy="15333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041AF3-D66E-D68E-E0A9-41A37D0F3D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3577" y="2753386"/>
            <a:ext cx="5853918" cy="15333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190AFE1-F117-74A0-9DDC-2723F989B01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10" t="1892" r="9504"/>
          <a:stretch/>
        </p:blipFill>
        <p:spPr>
          <a:xfrm>
            <a:off x="205916" y="4463331"/>
            <a:ext cx="3060557" cy="19360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90BAD50-4DC4-B6DC-9690-6E2E4838103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94"/>
          <a:stretch/>
        </p:blipFill>
        <p:spPr>
          <a:xfrm>
            <a:off x="3672227" y="4463331"/>
            <a:ext cx="2226549" cy="19360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1CC4863-028C-7F5E-C133-953BFF1ACB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4262" y="4463331"/>
            <a:ext cx="3060557" cy="193609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8C6C16F-6F21-F306-8E68-1537A2781FF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920" r="9056" b="4108"/>
          <a:stretch/>
        </p:blipFill>
        <p:spPr>
          <a:xfrm>
            <a:off x="9699668" y="4460939"/>
            <a:ext cx="2226548" cy="1936097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2EFFC8-6240-C0D6-6D9A-87B512BF3017}"/>
              </a:ext>
            </a:extLst>
          </p:cNvPr>
          <p:cNvCxnSpPr>
            <a:cxnSpLocks/>
          </p:cNvCxnSpPr>
          <p:nvPr/>
        </p:nvCxnSpPr>
        <p:spPr>
          <a:xfrm>
            <a:off x="3252281" y="5514489"/>
            <a:ext cx="5388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6AA51ED-F880-0299-C38B-6C7FB1DE0D95}"/>
              </a:ext>
            </a:extLst>
          </p:cNvPr>
          <p:cNvCxnSpPr>
            <a:cxnSpLocks/>
          </p:cNvCxnSpPr>
          <p:nvPr/>
        </p:nvCxnSpPr>
        <p:spPr>
          <a:xfrm>
            <a:off x="9344819" y="5428988"/>
            <a:ext cx="5388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8046207-821C-1112-AD47-C9CC286FA81B}"/>
              </a:ext>
            </a:extLst>
          </p:cNvPr>
          <p:cNvCxnSpPr>
            <a:cxnSpLocks/>
          </p:cNvCxnSpPr>
          <p:nvPr/>
        </p:nvCxnSpPr>
        <p:spPr>
          <a:xfrm>
            <a:off x="6060648" y="2639778"/>
            <a:ext cx="17597" cy="407479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CC30DA5-044B-A335-C61A-0B6B587CF6EB}"/>
              </a:ext>
            </a:extLst>
          </p:cNvPr>
          <p:cNvSpPr txBox="1"/>
          <p:nvPr/>
        </p:nvSpPr>
        <p:spPr>
          <a:xfrm>
            <a:off x="237793" y="2201362"/>
            <a:ext cx="213785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u="sng" dirty="0">
                <a:latin typeface="한컴 고딕" panose="02000500000000000000" pitchFamily="2" charset="-127"/>
                <a:ea typeface="한컴 고딕" panose="02000500000000000000" pitchFamily="2" charset="-127"/>
              </a:rPr>
              <a:t>Input Image</a:t>
            </a:r>
            <a:endParaRPr lang="ko-KR" altLang="en-US" sz="2000" b="1" u="sng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E15576-A9D0-CE82-F517-011435929F83}"/>
              </a:ext>
            </a:extLst>
          </p:cNvPr>
          <p:cNvSpPr txBox="1"/>
          <p:nvPr/>
        </p:nvSpPr>
        <p:spPr>
          <a:xfrm>
            <a:off x="10370065" y="2156652"/>
            <a:ext cx="213785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u="sng" dirty="0">
                <a:latin typeface="한컴 고딕" panose="02000500000000000000" pitchFamily="2" charset="-127"/>
                <a:ea typeface="한컴 고딕" panose="02000500000000000000" pitchFamily="2" charset="-127"/>
              </a:rPr>
              <a:t>Label Image</a:t>
            </a:r>
            <a:endParaRPr lang="ko-KR" altLang="en-US" sz="2000" b="1" u="sng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B1D4E3A-65CF-5868-BF5D-FF7167AAB2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81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17"/>
    </mc:Choice>
    <mc:Fallback>
      <p:transition spd="slow" advTm="12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2162</TotalTime>
  <Words>1270</Words>
  <Application>Microsoft Office PowerPoint</Application>
  <PresentationFormat>와이드스크린</PresentationFormat>
  <Paragraphs>292</Paragraphs>
  <Slides>18</Slides>
  <Notes>17</Notes>
  <HiddenSlides>0</HiddenSlides>
  <MMClips>18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Linux Libertine</vt:lpstr>
      <vt:lpstr>맑은 고딕</vt:lpstr>
      <vt:lpstr>한컴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Leehaesu</dc:creator>
  <cp:lastModifiedBy>김기원</cp:lastModifiedBy>
  <cp:revision>5</cp:revision>
  <dcterms:created xsi:type="dcterms:W3CDTF">2022-12-03T07:12:02Z</dcterms:created>
  <dcterms:modified xsi:type="dcterms:W3CDTF">2022-12-05T04:28:22Z</dcterms:modified>
</cp:coreProperties>
</file>